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  <p:sldMasterId id="2147483682" r:id="rId3"/>
  </p:sldMasterIdLst>
  <p:notesMasterIdLst>
    <p:notesMasterId r:id="rId32"/>
  </p:notesMasterIdLst>
  <p:sldIdLst>
    <p:sldId id="264" r:id="rId4"/>
    <p:sldId id="267" r:id="rId5"/>
    <p:sldId id="265" r:id="rId6"/>
    <p:sldId id="268" r:id="rId7"/>
    <p:sldId id="269" r:id="rId8"/>
    <p:sldId id="270" r:id="rId9"/>
    <p:sldId id="271" r:id="rId10"/>
    <p:sldId id="272" r:id="rId11"/>
    <p:sldId id="278" r:id="rId12"/>
    <p:sldId id="279" r:id="rId13"/>
    <p:sldId id="293" r:id="rId14"/>
    <p:sldId id="282" r:id="rId15"/>
    <p:sldId id="283" r:id="rId16"/>
    <p:sldId id="285" r:id="rId17"/>
    <p:sldId id="301" r:id="rId18"/>
    <p:sldId id="303" r:id="rId19"/>
    <p:sldId id="304" r:id="rId20"/>
    <p:sldId id="292" r:id="rId21"/>
    <p:sldId id="300" r:id="rId22"/>
    <p:sldId id="295" r:id="rId23"/>
    <p:sldId id="296" r:id="rId24"/>
    <p:sldId id="297" r:id="rId25"/>
    <p:sldId id="298" r:id="rId26"/>
    <p:sldId id="299" r:id="rId27"/>
    <p:sldId id="274" r:id="rId28"/>
    <p:sldId id="275" r:id="rId29"/>
    <p:sldId id="276" r:id="rId30"/>
    <p:sldId id="28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DD7ECE-22A4-4F01-9434-0CCFEBC26317}" v="279" dt="2023-05-19T23:08:34.768"/>
    <p1510:client id="{5960EAB3-67C9-DC40-B4DD-2DAF7172F449}" v="159" dt="2023-05-20T01:29:03.7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9" autoAdjust="0"/>
    <p:restoredTop sz="64294"/>
  </p:normalViewPr>
  <p:slideViewPr>
    <p:cSldViewPr snapToGrid="0">
      <p:cViewPr varScale="1">
        <p:scale>
          <a:sx n="51" d="100"/>
          <a:sy n="51" d="100"/>
        </p:scale>
        <p:origin x="198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ssain,Muhammad Monir" userId="d75a1b6f-be5e-4cfb-bbdd-ddd560b3b63a" providerId="ADAL" clId="{0ADD7ECE-22A4-4F01-9434-0CCFEBC26317}"/>
    <pc:docChg chg="undo redo custSel addSld delSld modSld">
      <pc:chgData name="Hossain,Muhammad Monir" userId="d75a1b6f-be5e-4cfb-bbdd-ddd560b3b63a" providerId="ADAL" clId="{0ADD7ECE-22A4-4F01-9434-0CCFEBC26317}" dt="2023-05-19T23:08:34.767" v="1814" actId="1076"/>
      <pc:docMkLst>
        <pc:docMk/>
      </pc:docMkLst>
      <pc:sldChg chg="modSp mod">
        <pc:chgData name="Hossain,Muhammad Monir" userId="d75a1b6f-be5e-4cfb-bbdd-ddd560b3b63a" providerId="ADAL" clId="{0ADD7ECE-22A4-4F01-9434-0CCFEBC26317}" dt="2023-05-19T19:11:01.329" v="6" actId="20577"/>
        <pc:sldMkLst>
          <pc:docMk/>
          <pc:sldMk cId="2518659391" sldId="264"/>
        </pc:sldMkLst>
        <pc:spChg chg="mod">
          <ac:chgData name="Hossain,Muhammad Monir" userId="d75a1b6f-be5e-4cfb-bbdd-ddd560b3b63a" providerId="ADAL" clId="{0ADD7ECE-22A4-4F01-9434-0CCFEBC26317}" dt="2023-05-19T19:11:01.329" v="6" actId="20577"/>
          <ac:spMkLst>
            <pc:docMk/>
            <pc:sldMk cId="2518659391" sldId="264"/>
            <ac:spMk id="4" creationId="{C17D40D3-9DA7-56F0-6DDA-BC2F1E4E3C39}"/>
          </ac:spMkLst>
        </pc:spChg>
      </pc:sldChg>
      <pc:sldChg chg="modSp mod">
        <pc:chgData name="Hossain,Muhammad Monir" userId="d75a1b6f-be5e-4cfb-bbdd-ddd560b3b63a" providerId="ADAL" clId="{0ADD7ECE-22A4-4F01-9434-0CCFEBC26317}" dt="2023-05-19T19:10:39.309" v="0" actId="20577"/>
        <pc:sldMkLst>
          <pc:docMk/>
          <pc:sldMk cId="916285824" sldId="267"/>
        </pc:sldMkLst>
        <pc:spChg chg="mod">
          <ac:chgData name="Hossain,Muhammad Monir" userId="d75a1b6f-be5e-4cfb-bbdd-ddd560b3b63a" providerId="ADAL" clId="{0ADD7ECE-22A4-4F01-9434-0CCFEBC26317}" dt="2023-05-19T19:10:39.309" v="0" actId="20577"/>
          <ac:spMkLst>
            <pc:docMk/>
            <pc:sldMk cId="916285824" sldId="267"/>
            <ac:spMk id="37" creationId="{61733FE4-9318-3304-5F8B-6474CB7A3781}"/>
          </ac:spMkLst>
        </pc:spChg>
      </pc:sldChg>
      <pc:sldChg chg="addSp delSp modSp mod modAnim">
        <pc:chgData name="Hossain,Muhammad Monir" userId="d75a1b6f-be5e-4cfb-bbdd-ddd560b3b63a" providerId="ADAL" clId="{0ADD7ECE-22A4-4F01-9434-0CCFEBC26317}" dt="2023-05-19T19:48:52.947" v="342" actId="2711"/>
        <pc:sldMkLst>
          <pc:docMk/>
          <pc:sldMk cId="4204111768" sldId="273"/>
        </pc:sldMkLst>
        <pc:spChg chg="del mod">
          <ac:chgData name="Hossain,Muhammad Monir" userId="d75a1b6f-be5e-4cfb-bbdd-ddd560b3b63a" providerId="ADAL" clId="{0ADD7ECE-22A4-4F01-9434-0CCFEBC26317}" dt="2023-05-19T19:19:40.988" v="41" actId="478"/>
          <ac:spMkLst>
            <pc:docMk/>
            <pc:sldMk cId="4204111768" sldId="273"/>
            <ac:spMk id="4" creationId="{994EE095-E433-85A6-F0E0-AE2685BC7A1C}"/>
          </ac:spMkLst>
        </pc:spChg>
        <pc:spChg chg="add del mod">
          <ac:chgData name="Hossain,Muhammad Monir" userId="d75a1b6f-be5e-4cfb-bbdd-ddd560b3b63a" providerId="ADAL" clId="{0ADD7ECE-22A4-4F01-9434-0CCFEBC26317}" dt="2023-05-19T19:48:26.783" v="339" actId="478"/>
          <ac:spMkLst>
            <pc:docMk/>
            <pc:sldMk cId="4204111768" sldId="273"/>
            <ac:spMk id="5" creationId="{29BFA1BD-72EB-9131-40F0-A4C338F94A95}"/>
          </ac:spMkLst>
        </pc:spChg>
        <pc:spChg chg="add del mod">
          <ac:chgData name="Hossain,Muhammad Monir" userId="d75a1b6f-be5e-4cfb-bbdd-ddd560b3b63a" providerId="ADAL" clId="{0ADD7ECE-22A4-4F01-9434-0CCFEBC26317}" dt="2023-05-19T19:46:23.406" v="337" actId="478"/>
          <ac:spMkLst>
            <pc:docMk/>
            <pc:sldMk cId="4204111768" sldId="273"/>
            <ac:spMk id="6" creationId="{748BFA59-BF1F-1895-090D-903F23BAE70B}"/>
          </ac:spMkLst>
        </pc:spChg>
        <pc:spChg chg="add del mod">
          <ac:chgData name="Hossain,Muhammad Monir" userId="d75a1b6f-be5e-4cfb-bbdd-ddd560b3b63a" providerId="ADAL" clId="{0ADD7ECE-22A4-4F01-9434-0CCFEBC26317}" dt="2023-05-19T19:48:24.671" v="338" actId="478"/>
          <ac:spMkLst>
            <pc:docMk/>
            <pc:sldMk cId="4204111768" sldId="273"/>
            <ac:spMk id="7" creationId="{DC67880C-6E1F-316D-CB2F-65DDC46F179F}"/>
          </ac:spMkLst>
        </pc:spChg>
        <pc:spChg chg="add mod">
          <ac:chgData name="Hossain,Muhammad Monir" userId="d75a1b6f-be5e-4cfb-bbdd-ddd560b3b63a" providerId="ADAL" clId="{0ADD7ECE-22A4-4F01-9434-0CCFEBC26317}" dt="2023-05-19T19:48:45.299" v="341" actId="2711"/>
          <ac:spMkLst>
            <pc:docMk/>
            <pc:sldMk cId="4204111768" sldId="273"/>
            <ac:spMk id="8" creationId="{3ABF216A-0CBF-771C-0D03-8CA24F633465}"/>
          </ac:spMkLst>
        </pc:spChg>
        <pc:spChg chg="add mod">
          <ac:chgData name="Hossain,Muhammad Monir" userId="d75a1b6f-be5e-4cfb-bbdd-ddd560b3b63a" providerId="ADAL" clId="{0ADD7ECE-22A4-4F01-9434-0CCFEBC26317}" dt="2023-05-19T19:48:45.299" v="341" actId="2711"/>
          <ac:spMkLst>
            <pc:docMk/>
            <pc:sldMk cId="4204111768" sldId="273"/>
            <ac:spMk id="9" creationId="{786B5A6D-6A99-DDB8-40C2-3433EEDC9123}"/>
          </ac:spMkLst>
        </pc:spChg>
        <pc:spChg chg="add mod">
          <ac:chgData name="Hossain,Muhammad Monir" userId="d75a1b6f-be5e-4cfb-bbdd-ddd560b3b63a" providerId="ADAL" clId="{0ADD7ECE-22A4-4F01-9434-0CCFEBC26317}" dt="2023-05-19T19:48:45.299" v="341" actId="2711"/>
          <ac:spMkLst>
            <pc:docMk/>
            <pc:sldMk cId="4204111768" sldId="273"/>
            <ac:spMk id="10" creationId="{1D1CFEBD-E871-39B3-941E-1451F384F748}"/>
          </ac:spMkLst>
        </pc:spChg>
        <pc:spChg chg="add mod">
          <ac:chgData name="Hossain,Muhammad Monir" userId="d75a1b6f-be5e-4cfb-bbdd-ddd560b3b63a" providerId="ADAL" clId="{0ADD7ECE-22A4-4F01-9434-0CCFEBC26317}" dt="2023-05-19T19:48:45.299" v="341" actId="2711"/>
          <ac:spMkLst>
            <pc:docMk/>
            <pc:sldMk cId="4204111768" sldId="273"/>
            <ac:spMk id="11" creationId="{6BFF6074-DA6B-8802-EC0E-866AE312FC78}"/>
          </ac:spMkLst>
        </pc:spChg>
        <pc:spChg chg="mod">
          <ac:chgData name="Hossain,Muhammad Monir" userId="d75a1b6f-be5e-4cfb-bbdd-ddd560b3b63a" providerId="ADAL" clId="{0ADD7ECE-22A4-4F01-9434-0CCFEBC26317}" dt="2023-05-19T19:48:52.947" v="342" actId="2711"/>
          <ac:spMkLst>
            <pc:docMk/>
            <pc:sldMk cId="4204111768" sldId="273"/>
            <ac:spMk id="14" creationId="{6D3DDEAB-FE17-261B-708D-6B0342D0A7E4}"/>
          </ac:spMkLst>
        </pc:spChg>
        <pc:spChg chg="mod">
          <ac:chgData name="Hossain,Muhammad Monir" userId="d75a1b6f-be5e-4cfb-bbdd-ddd560b3b63a" providerId="ADAL" clId="{0ADD7ECE-22A4-4F01-9434-0CCFEBC26317}" dt="2023-05-19T19:17:22.128" v="39" actId="1035"/>
          <ac:spMkLst>
            <pc:docMk/>
            <pc:sldMk cId="4204111768" sldId="273"/>
            <ac:spMk id="19" creationId="{7F1A9570-79E2-D27C-D424-CD93A46F213C}"/>
          </ac:spMkLst>
        </pc:spChg>
        <pc:spChg chg="del mod">
          <ac:chgData name="Hossain,Muhammad Monir" userId="d75a1b6f-be5e-4cfb-bbdd-ddd560b3b63a" providerId="ADAL" clId="{0ADD7ECE-22A4-4F01-9434-0CCFEBC26317}" dt="2023-05-19T19:20:28.737" v="117" actId="478"/>
          <ac:spMkLst>
            <pc:docMk/>
            <pc:sldMk cId="4204111768" sldId="273"/>
            <ac:spMk id="20" creationId="{327B7CA1-7252-D331-1259-D4EF60545566}"/>
          </ac:spMkLst>
        </pc:spChg>
        <pc:grpChg chg="add mod">
          <ac:chgData name="Hossain,Muhammad Monir" userId="d75a1b6f-be5e-4cfb-bbdd-ddd560b3b63a" providerId="ADAL" clId="{0ADD7ECE-22A4-4F01-9434-0CCFEBC26317}" dt="2023-05-19T19:48:28.105" v="340"/>
          <ac:grpSpMkLst>
            <pc:docMk/>
            <pc:sldMk cId="4204111768" sldId="273"/>
            <ac:grpSpMk id="12" creationId="{CC52A83A-3081-F3F2-6FEA-7C994960A8C9}"/>
          </ac:grpSpMkLst>
        </pc:grpChg>
        <pc:picChg chg="mod">
          <ac:chgData name="Hossain,Muhammad Monir" userId="d75a1b6f-be5e-4cfb-bbdd-ddd560b3b63a" providerId="ADAL" clId="{0ADD7ECE-22A4-4F01-9434-0CCFEBC26317}" dt="2023-05-19T19:48:28.105" v="340"/>
          <ac:picMkLst>
            <pc:docMk/>
            <pc:sldMk cId="4204111768" sldId="273"/>
            <ac:picMk id="13" creationId="{B45BB48C-3116-6E0B-AE37-859D906E02AD}"/>
          </ac:picMkLst>
        </pc:picChg>
        <pc:picChg chg="del mod">
          <ac:chgData name="Hossain,Muhammad Monir" userId="d75a1b6f-be5e-4cfb-bbdd-ddd560b3b63a" providerId="ADAL" clId="{0ADD7ECE-22A4-4F01-9434-0CCFEBC26317}" dt="2023-05-19T19:19:41.953" v="42" actId="478"/>
          <ac:picMkLst>
            <pc:docMk/>
            <pc:sldMk cId="4204111768" sldId="273"/>
            <ac:picMk id="21" creationId="{40B655DC-6391-D06D-C339-4EC1E5A87F80}"/>
          </ac:picMkLst>
        </pc:picChg>
        <pc:picChg chg="add del mod">
          <ac:chgData name="Hossain,Muhammad Monir" userId="d75a1b6f-be5e-4cfb-bbdd-ddd560b3b63a" providerId="ADAL" clId="{0ADD7ECE-22A4-4F01-9434-0CCFEBC26317}" dt="2023-05-19T19:46:22.005" v="336" actId="478"/>
          <ac:picMkLst>
            <pc:docMk/>
            <pc:sldMk cId="4204111768" sldId="273"/>
            <ac:picMk id="1026" creationId="{FF241072-2EEE-EB3B-1E1B-4C66806BB26F}"/>
          </ac:picMkLst>
        </pc:picChg>
        <pc:picChg chg="add del mod">
          <ac:chgData name="Hossain,Muhammad Monir" userId="d75a1b6f-be5e-4cfb-bbdd-ddd560b3b63a" providerId="ADAL" clId="{0ADD7ECE-22A4-4F01-9434-0CCFEBC26317}" dt="2023-05-19T19:46:22.005" v="336" actId="478"/>
          <ac:picMkLst>
            <pc:docMk/>
            <pc:sldMk cId="4204111768" sldId="273"/>
            <ac:picMk id="1027" creationId="{9391A5F3-C862-32C7-58BD-86EE50BC5237}"/>
          </ac:picMkLst>
        </pc:picChg>
      </pc:sldChg>
      <pc:sldChg chg="del">
        <pc:chgData name="Hossain,Muhammad Monir" userId="d75a1b6f-be5e-4cfb-bbdd-ddd560b3b63a" providerId="ADAL" clId="{0ADD7ECE-22A4-4F01-9434-0CCFEBC26317}" dt="2023-05-19T22:23:58.959" v="1115" actId="47"/>
        <pc:sldMkLst>
          <pc:docMk/>
          <pc:sldMk cId="1343027371" sldId="277"/>
        </pc:sldMkLst>
      </pc:sldChg>
      <pc:sldChg chg="addSp modSp add mod">
        <pc:chgData name="Hossain,Muhammad Monir" userId="d75a1b6f-be5e-4cfb-bbdd-ddd560b3b63a" providerId="ADAL" clId="{0ADD7ECE-22A4-4F01-9434-0CCFEBC26317}" dt="2023-05-19T23:06:32.380" v="1811" actId="1037"/>
        <pc:sldMkLst>
          <pc:docMk/>
          <pc:sldMk cId="2281970723" sldId="278"/>
        </pc:sldMkLst>
        <pc:spChg chg="mod">
          <ac:chgData name="Hossain,Muhammad Monir" userId="d75a1b6f-be5e-4cfb-bbdd-ddd560b3b63a" providerId="ADAL" clId="{0ADD7ECE-22A4-4F01-9434-0CCFEBC26317}" dt="2023-05-19T19:34:29.154" v="323" actId="1076"/>
          <ac:spMkLst>
            <pc:docMk/>
            <pc:sldMk cId="2281970723" sldId="278"/>
            <ac:spMk id="4" creationId="{994EE095-E433-85A6-F0E0-AE2685BC7A1C}"/>
          </ac:spMkLst>
        </pc:spChg>
        <pc:spChg chg="add mod">
          <ac:chgData name="Hossain,Muhammad Monir" userId="d75a1b6f-be5e-4cfb-bbdd-ddd560b3b63a" providerId="ADAL" clId="{0ADD7ECE-22A4-4F01-9434-0CCFEBC26317}" dt="2023-05-19T19:51:55.942" v="427" actId="14100"/>
          <ac:spMkLst>
            <pc:docMk/>
            <pc:sldMk cId="2281970723" sldId="278"/>
            <ac:spMk id="5" creationId="{D536466A-E769-C83F-EB94-EB231ED36F64}"/>
          </ac:spMkLst>
        </pc:spChg>
        <pc:picChg chg="mod">
          <ac:chgData name="Hossain,Muhammad Monir" userId="d75a1b6f-be5e-4cfb-bbdd-ddd560b3b63a" providerId="ADAL" clId="{0ADD7ECE-22A4-4F01-9434-0CCFEBC26317}" dt="2023-05-19T23:06:32.380" v="1811" actId="1037"/>
          <ac:picMkLst>
            <pc:docMk/>
            <pc:sldMk cId="2281970723" sldId="278"/>
            <ac:picMk id="21" creationId="{40B655DC-6391-D06D-C339-4EC1E5A87F80}"/>
          </ac:picMkLst>
        </pc:picChg>
      </pc:sldChg>
      <pc:sldChg chg="addSp delSp modSp add mod">
        <pc:chgData name="Hossain,Muhammad Monir" userId="d75a1b6f-be5e-4cfb-bbdd-ddd560b3b63a" providerId="ADAL" clId="{0ADD7ECE-22A4-4F01-9434-0CCFEBC26317}" dt="2023-05-19T20:39:53.420" v="639" actId="20577"/>
        <pc:sldMkLst>
          <pc:docMk/>
          <pc:sldMk cId="2348877935" sldId="279"/>
        </pc:sldMkLst>
        <pc:spChg chg="mod">
          <ac:chgData name="Hossain,Muhammad Monir" userId="d75a1b6f-be5e-4cfb-bbdd-ddd560b3b63a" providerId="ADAL" clId="{0ADD7ECE-22A4-4F01-9434-0CCFEBC26317}" dt="2023-05-19T20:35:36.952" v="494" actId="20577"/>
          <ac:spMkLst>
            <pc:docMk/>
            <pc:sldMk cId="2348877935" sldId="279"/>
            <ac:spMk id="3" creationId="{DEE79489-DA32-F56B-0B68-A2CC34A7D547}"/>
          </ac:spMkLst>
        </pc:spChg>
        <pc:spChg chg="del">
          <ac:chgData name="Hossain,Muhammad Monir" userId="d75a1b6f-be5e-4cfb-bbdd-ddd560b3b63a" providerId="ADAL" clId="{0ADD7ECE-22A4-4F01-9434-0CCFEBC26317}" dt="2023-05-19T20:37:04.907" v="533" actId="478"/>
          <ac:spMkLst>
            <pc:docMk/>
            <pc:sldMk cId="2348877935" sldId="279"/>
            <ac:spMk id="4" creationId="{994EE095-E433-85A6-F0E0-AE2685BC7A1C}"/>
          </ac:spMkLst>
        </pc:spChg>
        <pc:spChg chg="add mod">
          <ac:chgData name="Hossain,Muhammad Monir" userId="d75a1b6f-be5e-4cfb-bbdd-ddd560b3b63a" providerId="ADAL" clId="{0ADD7ECE-22A4-4F01-9434-0CCFEBC26317}" dt="2023-05-19T20:39:53.420" v="639" actId="20577"/>
          <ac:spMkLst>
            <pc:docMk/>
            <pc:sldMk cId="2348877935" sldId="279"/>
            <ac:spMk id="5" creationId="{72B35188-6FED-11E9-6879-075FB1DE8896}"/>
          </ac:spMkLst>
        </pc:spChg>
        <pc:spChg chg="add del mod">
          <ac:chgData name="Hossain,Muhammad Monir" userId="d75a1b6f-be5e-4cfb-bbdd-ddd560b3b63a" providerId="ADAL" clId="{0ADD7ECE-22A4-4F01-9434-0CCFEBC26317}" dt="2023-05-19T20:37:44.553" v="535" actId="478"/>
          <ac:spMkLst>
            <pc:docMk/>
            <pc:sldMk cId="2348877935" sldId="279"/>
            <ac:spMk id="6" creationId="{2B032DDD-FB56-7C99-465E-9FE4CEF470E8}"/>
          </ac:spMkLst>
        </pc:spChg>
        <pc:spChg chg="add mod">
          <ac:chgData name="Hossain,Muhammad Monir" userId="d75a1b6f-be5e-4cfb-bbdd-ddd560b3b63a" providerId="ADAL" clId="{0ADD7ECE-22A4-4F01-9434-0CCFEBC26317}" dt="2023-05-19T20:38:50.681" v="564" actId="1076"/>
          <ac:spMkLst>
            <pc:docMk/>
            <pc:sldMk cId="2348877935" sldId="279"/>
            <ac:spMk id="7" creationId="{9A9E045F-0B76-5423-3557-F89B8C7A4CEC}"/>
          </ac:spMkLst>
        </pc:spChg>
        <pc:spChg chg="add mod">
          <ac:chgData name="Hossain,Muhammad Monir" userId="d75a1b6f-be5e-4cfb-bbdd-ddd560b3b63a" providerId="ADAL" clId="{0ADD7ECE-22A4-4F01-9434-0CCFEBC26317}" dt="2023-05-19T20:39:14.177" v="615" actId="1035"/>
          <ac:spMkLst>
            <pc:docMk/>
            <pc:sldMk cId="2348877935" sldId="279"/>
            <ac:spMk id="8" creationId="{298AD9DC-FF2E-0A87-F770-670066C8408B}"/>
          </ac:spMkLst>
        </pc:spChg>
        <pc:spChg chg="add mod">
          <ac:chgData name="Hossain,Muhammad Monir" userId="d75a1b6f-be5e-4cfb-bbdd-ddd560b3b63a" providerId="ADAL" clId="{0ADD7ECE-22A4-4F01-9434-0CCFEBC26317}" dt="2023-05-19T20:39:14.177" v="615" actId="1035"/>
          <ac:spMkLst>
            <pc:docMk/>
            <pc:sldMk cId="2348877935" sldId="279"/>
            <ac:spMk id="9" creationId="{AD7509AA-BFE1-49BC-7B37-DB7BF5EEA9EF}"/>
          </ac:spMkLst>
        </pc:spChg>
        <pc:spChg chg="add mod">
          <ac:chgData name="Hossain,Muhammad Monir" userId="d75a1b6f-be5e-4cfb-bbdd-ddd560b3b63a" providerId="ADAL" clId="{0ADD7ECE-22A4-4F01-9434-0CCFEBC26317}" dt="2023-05-19T20:39:29.625" v="626" actId="1036"/>
          <ac:spMkLst>
            <pc:docMk/>
            <pc:sldMk cId="2348877935" sldId="279"/>
            <ac:spMk id="14" creationId="{A6B63B60-33C9-6829-87D9-FAF89CCE769C}"/>
          </ac:spMkLst>
        </pc:spChg>
        <pc:spChg chg="mod">
          <ac:chgData name="Hossain,Muhammad Monir" userId="d75a1b6f-be5e-4cfb-bbdd-ddd560b3b63a" providerId="ADAL" clId="{0ADD7ECE-22A4-4F01-9434-0CCFEBC26317}" dt="2023-05-19T20:37:22.305" v="534"/>
          <ac:spMkLst>
            <pc:docMk/>
            <pc:sldMk cId="2348877935" sldId="279"/>
            <ac:spMk id="17" creationId="{E8092673-87E0-1D5F-CF35-0750BB041D2E}"/>
          </ac:spMkLst>
        </pc:spChg>
        <pc:spChg chg="mod">
          <ac:chgData name="Hossain,Muhammad Monir" userId="d75a1b6f-be5e-4cfb-bbdd-ddd560b3b63a" providerId="ADAL" clId="{0ADD7ECE-22A4-4F01-9434-0CCFEBC26317}" dt="2023-05-19T20:37:22.305" v="534"/>
          <ac:spMkLst>
            <pc:docMk/>
            <pc:sldMk cId="2348877935" sldId="279"/>
            <ac:spMk id="18" creationId="{6CB8CD52-C709-6E34-01FB-1DEECDF2D79D}"/>
          </ac:spMkLst>
        </pc:spChg>
        <pc:spChg chg="del mod">
          <ac:chgData name="Hossain,Muhammad Monir" userId="d75a1b6f-be5e-4cfb-bbdd-ddd560b3b63a" providerId="ADAL" clId="{0ADD7ECE-22A4-4F01-9434-0CCFEBC26317}" dt="2023-05-19T20:35:39.958" v="495" actId="478"/>
          <ac:spMkLst>
            <pc:docMk/>
            <pc:sldMk cId="2348877935" sldId="279"/>
            <ac:spMk id="19" creationId="{7F1A9570-79E2-D27C-D424-CD93A46F213C}"/>
          </ac:spMkLst>
        </pc:spChg>
        <pc:spChg chg="del">
          <ac:chgData name="Hossain,Muhammad Monir" userId="d75a1b6f-be5e-4cfb-bbdd-ddd560b3b63a" providerId="ADAL" clId="{0ADD7ECE-22A4-4F01-9434-0CCFEBC26317}" dt="2023-05-19T20:37:01.961" v="532" actId="478"/>
          <ac:spMkLst>
            <pc:docMk/>
            <pc:sldMk cId="2348877935" sldId="279"/>
            <ac:spMk id="20" creationId="{327B7CA1-7252-D331-1259-D4EF60545566}"/>
          </ac:spMkLst>
        </pc:spChg>
        <pc:spChg chg="mod">
          <ac:chgData name="Hossain,Muhammad Monir" userId="d75a1b6f-be5e-4cfb-bbdd-ddd560b3b63a" providerId="ADAL" clId="{0ADD7ECE-22A4-4F01-9434-0CCFEBC26317}" dt="2023-05-19T20:37:22.305" v="534"/>
          <ac:spMkLst>
            <pc:docMk/>
            <pc:sldMk cId="2348877935" sldId="279"/>
            <ac:spMk id="23" creationId="{53B58D02-F208-CA47-8BD1-01003A2E6F37}"/>
          </ac:spMkLst>
        </pc:spChg>
        <pc:spChg chg="mod">
          <ac:chgData name="Hossain,Muhammad Monir" userId="d75a1b6f-be5e-4cfb-bbdd-ddd560b3b63a" providerId="ADAL" clId="{0ADD7ECE-22A4-4F01-9434-0CCFEBC26317}" dt="2023-05-19T20:37:22.305" v="534"/>
          <ac:spMkLst>
            <pc:docMk/>
            <pc:sldMk cId="2348877935" sldId="279"/>
            <ac:spMk id="24" creationId="{04DABC2F-24F2-F793-23D6-96653513CB4E}"/>
          </ac:spMkLst>
        </pc:spChg>
        <pc:spChg chg="mod">
          <ac:chgData name="Hossain,Muhammad Monir" userId="d75a1b6f-be5e-4cfb-bbdd-ddd560b3b63a" providerId="ADAL" clId="{0ADD7ECE-22A4-4F01-9434-0CCFEBC26317}" dt="2023-05-19T20:37:22.305" v="534"/>
          <ac:spMkLst>
            <pc:docMk/>
            <pc:sldMk cId="2348877935" sldId="279"/>
            <ac:spMk id="28" creationId="{79A7BB00-876E-18CA-6569-0008012912EE}"/>
          </ac:spMkLst>
        </pc:spChg>
        <pc:spChg chg="mod">
          <ac:chgData name="Hossain,Muhammad Monir" userId="d75a1b6f-be5e-4cfb-bbdd-ddd560b3b63a" providerId="ADAL" clId="{0ADD7ECE-22A4-4F01-9434-0CCFEBC26317}" dt="2023-05-19T20:37:22.305" v="534"/>
          <ac:spMkLst>
            <pc:docMk/>
            <pc:sldMk cId="2348877935" sldId="279"/>
            <ac:spMk id="29" creationId="{5770C555-50D3-7D72-5860-BA5EA782581F}"/>
          </ac:spMkLst>
        </pc:spChg>
        <pc:spChg chg="mod">
          <ac:chgData name="Hossain,Muhammad Monir" userId="d75a1b6f-be5e-4cfb-bbdd-ddd560b3b63a" providerId="ADAL" clId="{0ADD7ECE-22A4-4F01-9434-0CCFEBC26317}" dt="2023-05-19T20:37:22.305" v="534"/>
          <ac:spMkLst>
            <pc:docMk/>
            <pc:sldMk cId="2348877935" sldId="279"/>
            <ac:spMk id="32" creationId="{C543347D-9CD5-7609-5EB6-21B3A028CBB4}"/>
          </ac:spMkLst>
        </pc:spChg>
        <pc:spChg chg="mod">
          <ac:chgData name="Hossain,Muhammad Monir" userId="d75a1b6f-be5e-4cfb-bbdd-ddd560b3b63a" providerId="ADAL" clId="{0ADD7ECE-22A4-4F01-9434-0CCFEBC26317}" dt="2023-05-19T20:37:22.305" v="534"/>
          <ac:spMkLst>
            <pc:docMk/>
            <pc:sldMk cId="2348877935" sldId="279"/>
            <ac:spMk id="33" creationId="{F38E8E63-1F5F-DC0A-4BA7-20AD5420D75D}"/>
          </ac:spMkLst>
        </pc:spChg>
        <pc:spChg chg="mod">
          <ac:chgData name="Hossain,Muhammad Monir" userId="d75a1b6f-be5e-4cfb-bbdd-ddd560b3b63a" providerId="ADAL" clId="{0ADD7ECE-22A4-4F01-9434-0CCFEBC26317}" dt="2023-05-19T20:37:22.305" v="534"/>
          <ac:spMkLst>
            <pc:docMk/>
            <pc:sldMk cId="2348877935" sldId="279"/>
            <ac:spMk id="35" creationId="{07DDE01A-3D95-894C-4DDA-0B269F6F5788}"/>
          </ac:spMkLst>
        </pc:spChg>
        <pc:spChg chg="add mod">
          <ac:chgData name="Hossain,Muhammad Monir" userId="d75a1b6f-be5e-4cfb-bbdd-ddd560b3b63a" providerId="ADAL" clId="{0ADD7ECE-22A4-4F01-9434-0CCFEBC26317}" dt="2023-05-19T20:39:29.625" v="626" actId="1036"/>
          <ac:spMkLst>
            <pc:docMk/>
            <pc:sldMk cId="2348877935" sldId="279"/>
            <ac:spMk id="36" creationId="{756BABCB-97C4-63B6-8DAF-DC18183CFA5B}"/>
          </ac:spMkLst>
        </pc:spChg>
        <pc:grpChg chg="add mod">
          <ac:chgData name="Hossain,Muhammad Monir" userId="d75a1b6f-be5e-4cfb-bbdd-ddd560b3b63a" providerId="ADAL" clId="{0ADD7ECE-22A4-4F01-9434-0CCFEBC26317}" dt="2023-05-19T20:39:29.625" v="626" actId="1036"/>
          <ac:grpSpMkLst>
            <pc:docMk/>
            <pc:sldMk cId="2348877935" sldId="279"/>
            <ac:grpSpMk id="15" creationId="{0A423C89-47DA-4773-1DBC-E4922A6E538D}"/>
          </ac:grpSpMkLst>
        </pc:grpChg>
        <pc:grpChg chg="add mod">
          <ac:chgData name="Hossain,Muhammad Monir" userId="d75a1b6f-be5e-4cfb-bbdd-ddd560b3b63a" providerId="ADAL" clId="{0ADD7ECE-22A4-4F01-9434-0CCFEBC26317}" dt="2023-05-19T20:39:29.625" v="626" actId="1036"/>
          <ac:grpSpMkLst>
            <pc:docMk/>
            <pc:sldMk cId="2348877935" sldId="279"/>
            <ac:grpSpMk id="26" creationId="{D79C82A0-D2AC-8F0D-21FE-D1E7FA76AA4B}"/>
          </ac:grpSpMkLst>
        </pc:grpChg>
        <pc:graphicFrameChg chg="add mod">
          <ac:chgData name="Hossain,Muhammad Monir" userId="d75a1b6f-be5e-4cfb-bbdd-ddd560b3b63a" providerId="ADAL" clId="{0ADD7ECE-22A4-4F01-9434-0CCFEBC26317}" dt="2023-05-19T20:39:14.177" v="615" actId="1035"/>
          <ac:graphicFrameMkLst>
            <pc:docMk/>
            <pc:sldMk cId="2348877935" sldId="279"/>
            <ac:graphicFrameMk id="12" creationId="{525118F7-6225-9F4B-9938-264811D4DAC3}"/>
          </ac:graphicFrameMkLst>
        </pc:graphicFrameChg>
        <pc:picChg chg="add mod">
          <ac:chgData name="Hossain,Muhammad Monir" userId="d75a1b6f-be5e-4cfb-bbdd-ddd560b3b63a" providerId="ADAL" clId="{0ADD7ECE-22A4-4F01-9434-0CCFEBC26317}" dt="2023-05-19T20:38:10.559" v="545" actId="1076"/>
          <ac:picMkLst>
            <pc:docMk/>
            <pc:sldMk cId="2348877935" sldId="279"/>
            <ac:picMk id="13" creationId="{EA2E6312-F3D3-3FA2-092B-6E0DF0212955}"/>
          </ac:picMkLst>
        </pc:picChg>
        <pc:picChg chg="mod">
          <ac:chgData name="Hossain,Muhammad Monir" userId="d75a1b6f-be5e-4cfb-bbdd-ddd560b3b63a" providerId="ADAL" clId="{0ADD7ECE-22A4-4F01-9434-0CCFEBC26317}" dt="2023-05-19T20:37:22.305" v="534"/>
          <ac:picMkLst>
            <pc:docMk/>
            <pc:sldMk cId="2348877935" sldId="279"/>
            <ac:picMk id="16" creationId="{2C260B98-914D-2C2C-5F91-ACB8F0774C6E}"/>
          </ac:picMkLst>
        </pc:picChg>
        <pc:picChg chg="del">
          <ac:chgData name="Hossain,Muhammad Monir" userId="d75a1b6f-be5e-4cfb-bbdd-ddd560b3b63a" providerId="ADAL" clId="{0ADD7ECE-22A4-4F01-9434-0CCFEBC26317}" dt="2023-05-19T20:37:00.851" v="531" actId="478"/>
          <ac:picMkLst>
            <pc:docMk/>
            <pc:sldMk cId="2348877935" sldId="279"/>
            <ac:picMk id="21" creationId="{40B655DC-6391-D06D-C339-4EC1E5A87F80}"/>
          </ac:picMkLst>
        </pc:picChg>
        <pc:picChg chg="mod">
          <ac:chgData name="Hossain,Muhammad Monir" userId="d75a1b6f-be5e-4cfb-bbdd-ddd560b3b63a" providerId="ADAL" clId="{0ADD7ECE-22A4-4F01-9434-0CCFEBC26317}" dt="2023-05-19T20:37:22.305" v="534"/>
          <ac:picMkLst>
            <pc:docMk/>
            <pc:sldMk cId="2348877935" sldId="279"/>
            <ac:picMk id="22" creationId="{F2ACA97C-4F23-4549-A710-029537F7558D}"/>
          </ac:picMkLst>
        </pc:picChg>
        <pc:picChg chg="mod">
          <ac:chgData name="Hossain,Muhammad Monir" userId="d75a1b6f-be5e-4cfb-bbdd-ddd560b3b63a" providerId="ADAL" clId="{0ADD7ECE-22A4-4F01-9434-0CCFEBC26317}" dt="2023-05-19T20:37:22.305" v="534"/>
          <ac:picMkLst>
            <pc:docMk/>
            <pc:sldMk cId="2348877935" sldId="279"/>
            <ac:picMk id="25" creationId="{6F2350EE-5138-53E7-B137-7BE39394CBDC}"/>
          </ac:picMkLst>
        </pc:picChg>
        <pc:picChg chg="mod">
          <ac:chgData name="Hossain,Muhammad Monir" userId="d75a1b6f-be5e-4cfb-bbdd-ddd560b3b63a" providerId="ADAL" clId="{0ADD7ECE-22A4-4F01-9434-0CCFEBC26317}" dt="2023-05-19T20:37:22.305" v="534"/>
          <ac:picMkLst>
            <pc:docMk/>
            <pc:sldMk cId="2348877935" sldId="279"/>
            <ac:picMk id="27" creationId="{186F8521-502D-54BD-C796-8244B9025377}"/>
          </ac:picMkLst>
        </pc:picChg>
        <pc:picChg chg="mod">
          <ac:chgData name="Hossain,Muhammad Monir" userId="d75a1b6f-be5e-4cfb-bbdd-ddd560b3b63a" providerId="ADAL" clId="{0ADD7ECE-22A4-4F01-9434-0CCFEBC26317}" dt="2023-05-19T20:37:22.305" v="534"/>
          <ac:picMkLst>
            <pc:docMk/>
            <pc:sldMk cId="2348877935" sldId="279"/>
            <ac:picMk id="30" creationId="{B25DA6F8-59C8-5CE1-1006-8D0DFBFDB678}"/>
          </ac:picMkLst>
        </pc:picChg>
        <pc:picChg chg="mod">
          <ac:chgData name="Hossain,Muhammad Monir" userId="d75a1b6f-be5e-4cfb-bbdd-ddd560b3b63a" providerId="ADAL" clId="{0ADD7ECE-22A4-4F01-9434-0CCFEBC26317}" dt="2023-05-19T20:37:22.305" v="534"/>
          <ac:picMkLst>
            <pc:docMk/>
            <pc:sldMk cId="2348877935" sldId="279"/>
            <ac:picMk id="31" creationId="{3414757E-81A7-6CB1-D070-60332F24F3C4}"/>
          </ac:picMkLst>
        </pc:picChg>
        <pc:picChg chg="mod">
          <ac:chgData name="Hossain,Muhammad Monir" userId="d75a1b6f-be5e-4cfb-bbdd-ddd560b3b63a" providerId="ADAL" clId="{0ADD7ECE-22A4-4F01-9434-0CCFEBC26317}" dt="2023-05-19T20:37:22.305" v="534"/>
          <ac:picMkLst>
            <pc:docMk/>
            <pc:sldMk cId="2348877935" sldId="279"/>
            <ac:picMk id="34" creationId="{5A54F935-DC5F-AAB8-9BEE-F36A5A36C2AA}"/>
          </ac:picMkLst>
        </pc:picChg>
        <pc:cxnChg chg="add mod">
          <ac:chgData name="Hossain,Muhammad Monir" userId="d75a1b6f-be5e-4cfb-bbdd-ddd560b3b63a" providerId="ADAL" clId="{0ADD7ECE-22A4-4F01-9434-0CCFEBC26317}" dt="2023-05-19T20:39:14.177" v="615" actId="1035"/>
          <ac:cxnSpMkLst>
            <pc:docMk/>
            <pc:sldMk cId="2348877935" sldId="279"/>
            <ac:cxnSpMk id="10" creationId="{80D95C0C-D6F5-0376-6FBE-DD14F2B99FE3}"/>
          </ac:cxnSpMkLst>
        </pc:cxnChg>
        <pc:cxnChg chg="add mod">
          <ac:chgData name="Hossain,Muhammad Monir" userId="d75a1b6f-be5e-4cfb-bbdd-ddd560b3b63a" providerId="ADAL" clId="{0ADD7ECE-22A4-4F01-9434-0CCFEBC26317}" dt="2023-05-19T20:39:14.177" v="615" actId="1035"/>
          <ac:cxnSpMkLst>
            <pc:docMk/>
            <pc:sldMk cId="2348877935" sldId="279"/>
            <ac:cxnSpMk id="11" creationId="{7CCE0819-9B6B-F613-DBA7-7568BACB8405}"/>
          </ac:cxnSpMkLst>
        </pc:cxnChg>
      </pc:sldChg>
      <pc:sldChg chg="modSp add mod">
        <pc:chgData name="Hossain,Muhammad Monir" userId="d75a1b6f-be5e-4cfb-bbdd-ddd560b3b63a" providerId="ADAL" clId="{0ADD7ECE-22A4-4F01-9434-0CCFEBC26317}" dt="2023-05-19T19:51:22.148" v="389" actId="14100"/>
        <pc:sldMkLst>
          <pc:docMk/>
          <pc:sldMk cId="1477532268" sldId="280"/>
        </pc:sldMkLst>
        <pc:spChg chg="mod">
          <ac:chgData name="Hossain,Muhammad Monir" userId="d75a1b6f-be5e-4cfb-bbdd-ddd560b3b63a" providerId="ADAL" clId="{0ADD7ECE-22A4-4F01-9434-0CCFEBC26317}" dt="2023-05-19T19:50:29.165" v="363" actId="1076"/>
          <ac:spMkLst>
            <pc:docMk/>
            <pc:sldMk cId="1477532268" sldId="280"/>
            <ac:spMk id="5" creationId="{29BFA1BD-72EB-9131-40F0-A4C338F94A95}"/>
          </ac:spMkLst>
        </pc:spChg>
        <pc:spChg chg="mod">
          <ac:chgData name="Hossain,Muhammad Monir" userId="d75a1b6f-be5e-4cfb-bbdd-ddd560b3b63a" providerId="ADAL" clId="{0ADD7ECE-22A4-4F01-9434-0CCFEBC26317}" dt="2023-05-19T19:51:01.421" v="386" actId="14100"/>
          <ac:spMkLst>
            <pc:docMk/>
            <pc:sldMk cId="1477532268" sldId="280"/>
            <ac:spMk id="6" creationId="{748BFA59-BF1F-1895-090D-903F23BAE70B}"/>
          </ac:spMkLst>
        </pc:spChg>
        <pc:spChg chg="mod">
          <ac:chgData name="Hossain,Muhammad Monir" userId="d75a1b6f-be5e-4cfb-bbdd-ddd560b3b63a" providerId="ADAL" clId="{0ADD7ECE-22A4-4F01-9434-0CCFEBC26317}" dt="2023-05-19T19:50:33.439" v="379" actId="1036"/>
          <ac:spMkLst>
            <pc:docMk/>
            <pc:sldMk cId="1477532268" sldId="280"/>
            <ac:spMk id="7" creationId="{DC67880C-6E1F-316D-CB2F-65DDC46F179F}"/>
          </ac:spMkLst>
        </pc:spChg>
        <pc:picChg chg="mod">
          <ac:chgData name="Hossain,Muhammad Monir" userId="d75a1b6f-be5e-4cfb-bbdd-ddd560b3b63a" providerId="ADAL" clId="{0ADD7ECE-22A4-4F01-9434-0CCFEBC26317}" dt="2023-05-19T19:51:19.292" v="388" actId="14100"/>
          <ac:picMkLst>
            <pc:docMk/>
            <pc:sldMk cId="1477532268" sldId="280"/>
            <ac:picMk id="1026" creationId="{FF241072-2EEE-EB3B-1E1B-4C66806BB26F}"/>
          </ac:picMkLst>
        </pc:picChg>
        <pc:picChg chg="mod">
          <ac:chgData name="Hossain,Muhammad Monir" userId="d75a1b6f-be5e-4cfb-bbdd-ddd560b3b63a" providerId="ADAL" clId="{0ADD7ECE-22A4-4F01-9434-0CCFEBC26317}" dt="2023-05-19T19:51:22.148" v="389" actId="14100"/>
          <ac:picMkLst>
            <pc:docMk/>
            <pc:sldMk cId="1477532268" sldId="280"/>
            <ac:picMk id="1027" creationId="{9391A5F3-C862-32C7-58BD-86EE50BC5237}"/>
          </ac:picMkLst>
        </pc:picChg>
      </pc:sldChg>
      <pc:sldChg chg="addSp modSp new">
        <pc:chgData name="Hossain,Muhammad Monir" userId="d75a1b6f-be5e-4cfb-bbdd-ddd560b3b63a" providerId="ADAL" clId="{0ADD7ECE-22A4-4F01-9434-0CCFEBC26317}" dt="2023-05-19T19:53:36.937" v="429"/>
        <pc:sldMkLst>
          <pc:docMk/>
          <pc:sldMk cId="4169883661" sldId="281"/>
        </pc:sldMkLst>
        <pc:spChg chg="add mod">
          <ac:chgData name="Hossain,Muhammad Monir" userId="d75a1b6f-be5e-4cfb-bbdd-ddd560b3b63a" providerId="ADAL" clId="{0ADD7ECE-22A4-4F01-9434-0CCFEBC26317}" dt="2023-05-19T19:53:36.937" v="429"/>
          <ac:spMkLst>
            <pc:docMk/>
            <pc:sldMk cId="4169883661" sldId="281"/>
            <ac:spMk id="2" creationId="{AEB6E5CA-A14E-AC38-9697-F56185322976}"/>
          </ac:spMkLst>
        </pc:spChg>
      </pc:sldChg>
      <pc:sldChg chg="addSp delSp modSp add mod">
        <pc:chgData name="Hossain,Muhammad Monir" userId="d75a1b6f-be5e-4cfb-bbdd-ddd560b3b63a" providerId="ADAL" clId="{0ADD7ECE-22A4-4F01-9434-0CCFEBC26317}" dt="2023-05-19T20:51:49.961" v="776" actId="14100"/>
        <pc:sldMkLst>
          <pc:docMk/>
          <pc:sldMk cId="3915816155" sldId="282"/>
        </pc:sldMkLst>
        <pc:spChg chg="add mod">
          <ac:chgData name="Hossain,Muhammad Monir" userId="d75a1b6f-be5e-4cfb-bbdd-ddd560b3b63a" providerId="ADAL" clId="{0ADD7ECE-22A4-4F01-9434-0CCFEBC26317}" dt="2023-05-19T20:51:49.961" v="776" actId="14100"/>
          <ac:spMkLst>
            <pc:docMk/>
            <pc:sldMk cId="3915816155" sldId="282"/>
            <ac:spMk id="4" creationId="{D05EA3A7-34D4-8FD6-F160-E6EC355E5EC5}"/>
          </ac:spMkLst>
        </pc:spChg>
        <pc:spChg chg="mod">
          <ac:chgData name="Hossain,Muhammad Monir" userId="d75a1b6f-be5e-4cfb-bbdd-ddd560b3b63a" providerId="ADAL" clId="{0ADD7ECE-22A4-4F01-9434-0CCFEBC26317}" dt="2023-05-19T20:40:53.939" v="673" actId="14100"/>
          <ac:spMkLst>
            <pc:docMk/>
            <pc:sldMk cId="3915816155" sldId="282"/>
            <ac:spMk id="5" creationId="{72B35188-6FED-11E9-6879-075FB1DE8896}"/>
          </ac:spMkLst>
        </pc:spChg>
        <pc:spChg chg="del">
          <ac:chgData name="Hossain,Muhammad Monir" userId="d75a1b6f-be5e-4cfb-bbdd-ddd560b3b63a" providerId="ADAL" clId="{0ADD7ECE-22A4-4F01-9434-0CCFEBC26317}" dt="2023-05-19T20:41:53.015" v="684" actId="478"/>
          <ac:spMkLst>
            <pc:docMk/>
            <pc:sldMk cId="3915816155" sldId="282"/>
            <ac:spMk id="7" creationId="{9A9E045F-0B76-5423-3557-F89B8C7A4CEC}"/>
          </ac:spMkLst>
        </pc:spChg>
        <pc:spChg chg="del">
          <ac:chgData name="Hossain,Muhammad Monir" userId="d75a1b6f-be5e-4cfb-bbdd-ddd560b3b63a" providerId="ADAL" clId="{0ADD7ECE-22A4-4F01-9434-0CCFEBC26317}" dt="2023-05-19T20:42:01.898" v="685" actId="478"/>
          <ac:spMkLst>
            <pc:docMk/>
            <pc:sldMk cId="3915816155" sldId="282"/>
            <ac:spMk id="8" creationId="{298AD9DC-FF2E-0A87-F770-670066C8408B}"/>
          </ac:spMkLst>
        </pc:spChg>
        <pc:spChg chg="del">
          <ac:chgData name="Hossain,Muhammad Monir" userId="d75a1b6f-be5e-4cfb-bbdd-ddd560b3b63a" providerId="ADAL" clId="{0ADD7ECE-22A4-4F01-9434-0CCFEBC26317}" dt="2023-05-19T20:42:01.898" v="685" actId="478"/>
          <ac:spMkLst>
            <pc:docMk/>
            <pc:sldMk cId="3915816155" sldId="282"/>
            <ac:spMk id="9" creationId="{AD7509AA-BFE1-49BC-7B37-DB7BF5EEA9EF}"/>
          </ac:spMkLst>
        </pc:spChg>
        <pc:spChg chg="del">
          <ac:chgData name="Hossain,Muhammad Monir" userId="d75a1b6f-be5e-4cfb-bbdd-ddd560b3b63a" providerId="ADAL" clId="{0ADD7ECE-22A4-4F01-9434-0CCFEBC26317}" dt="2023-05-19T20:40:47.641" v="671" actId="478"/>
          <ac:spMkLst>
            <pc:docMk/>
            <pc:sldMk cId="3915816155" sldId="282"/>
            <ac:spMk id="14" creationId="{A6B63B60-33C9-6829-87D9-FAF89CCE769C}"/>
          </ac:spMkLst>
        </pc:spChg>
        <pc:spChg chg="del">
          <ac:chgData name="Hossain,Muhammad Monir" userId="d75a1b6f-be5e-4cfb-bbdd-ddd560b3b63a" providerId="ADAL" clId="{0ADD7ECE-22A4-4F01-9434-0CCFEBC26317}" dt="2023-05-19T20:40:46.078" v="670" actId="478"/>
          <ac:spMkLst>
            <pc:docMk/>
            <pc:sldMk cId="3915816155" sldId="282"/>
            <ac:spMk id="36" creationId="{756BABCB-97C4-63B6-8DAF-DC18183CFA5B}"/>
          </ac:spMkLst>
        </pc:spChg>
        <pc:grpChg chg="del">
          <ac:chgData name="Hossain,Muhammad Monir" userId="d75a1b6f-be5e-4cfb-bbdd-ddd560b3b63a" providerId="ADAL" clId="{0ADD7ECE-22A4-4F01-9434-0CCFEBC26317}" dt="2023-05-19T20:40:45.472" v="669" actId="478"/>
          <ac:grpSpMkLst>
            <pc:docMk/>
            <pc:sldMk cId="3915816155" sldId="282"/>
            <ac:grpSpMk id="15" creationId="{0A423C89-47DA-4773-1DBC-E4922A6E538D}"/>
          </ac:grpSpMkLst>
        </pc:grpChg>
        <pc:grpChg chg="del">
          <ac:chgData name="Hossain,Muhammad Monir" userId="d75a1b6f-be5e-4cfb-bbdd-ddd560b3b63a" providerId="ADAL" clId="{0ADD7ECE-22A4-4F01-9434-0CCFEBC26317}" dt="2023-05-19T20:40:44.674" v="668" actId="478"/>
          <ac:grpSpMkLst>
            <pc:docMk/>
            <pc:sldMk cId="3915816155" sldId="282"/>
            <ac:grpSpMk id="26" creationId="{D79C82A0-D2AC-8F0D-21FE-D1E7FA76AA4B}"/>
          </ac:grpSpMkLst>
        </pc:grpChg>
        <pc:graphicFrameChg chg="del">
          <ac:chgData name="Hossain,Muhammad Monir" userId="d75a1b6f-be5e-4cfb-bbdd-ddd560b3b63a" providerId="ADAL" clId="{0ADD7ECE-22A4-4F01-9434-0CCFEBC26317}" dt="2023-05-19T20:42:05.868" v="686" actId="478"/>
          <ac:graphicFrameMkLst>
            <pc:docMk/>
            <pc:sldMk cId="3915816155" sldId="282"/>
            <ac:graphicFrameMk id="12" creationId="{525118F7-6225-9F4B-9938-264811D4DAC3}"/>
          </ac:graphicFrameMkLst>
        </pc:graphicFrameChg>
        <pc:picChg chg="add mod">
          <ac:chgData name="Hossain,Muhammad Monir" userId="d75a1b6f-be5e-4cfb-bbdd-ddd560b3b63a" providerId="ADAL" clId="{0ADD7ECE-22A4-4F01-9434-0CCFEBC26317}" dt="2023-05-19T20:43:09.846" v="703" actId="1076"/>
          <ac:picMkLst>
            <pc:docMk/>
            <pc:sldMk cId="3915816155" sldId="282"/>
            <ac:picMk id="6" creationId="{4C134165-4D39-2D82-8195-467B9BAD277B}"/>
          </ac:picMkLst>
        </pc:picChg>
        <pc:picChg chg="del">
          <ac:chgData name="Hossain,Muhammad Monir" userId="d75a1b6f-be5e-4cfb-bbdd-ddd560b3b63a" providerId="ADAL" clId="{0ADD7ECE-22A4-4F01-9434-0CCFEBC26317}" dt="2023-05-19T20:40:42.773" v="667" actId="478"/>
          <ac:picMkLst>
            <pc:docMk/>
            <pc:sldMk cId="3915816155" sldId="282"/>
            <ac:picMk id="13" creationId="{EA2E6312-F3D3-3FA2-092B-6E0DF0212955}"/>
          </ac:picMkLst>
        </pc:picChg>
        <pc:cxnChg chg="del">
          <ac:chgData name="Hossain,Muhammad Monir" userId="d75a1b6f-be5e-4cfb-bbdd-ddd560b3b63a" providerId="ADAL" clId="{0ADD7ECE-22A4-4F01-9434-0CCFEBC26317}" dt="2023-05-19T20:42:01.898" v="685" actId="478"/>
          <ac:cxnSpMkLst>
            <pc:docMk/>
            <pc:sldMk cId="3915816155" sldId="282"/>
            <ac:cxnSpMk id="10" creationId="{80D95C0C-D6F5-0376-6FBE-DD14F2B99FE3}"/>
          </ac:cxnSpMkLst>
        </pc:cxnChg>
        <pc:cxnChg chg="del">
          <ac:chgData name="Hossain,Muhammad Monir" userId="d75a1b6f-be5e-4cfb-bbdd-ddd560b3b63a" providerId="ADAL" clId="{0ADD7ECE-22A4-4F01-9434-0CCFEBC26317}" dt="2023-05-19T20:42:01.898" v="685" actId="478"/>
          <ac:cxnSpMkLst>
            <pc:docMk/>
            <pc:sldMk cId="3915816155" sldId="282"/>
            <ac:cxnSpMk id="11" creationId="{7CCE0819-9B6B-F613-DBA7-7568BACB8405}"/>
          </ac:cxnSpMkLst>
        </pc:cxnChg>
      </pc:sldChg>
      <pc:sldChg chg="addSp delSp modSp add mod delAnim modAnim">
        <pc:chgData name="Hossain,Muhammad Monir" userId="d75a1b6f-be5e-4cfb-bbdd-ddd560b3b63a" providerId="ADAL" clId="{0ADD7ECE-22A4-4F01-9434-0CCFEBC26317}" dt="2023-05-19T21:03:23.920" v="896" actId="1035"/>
        <pc:sldMkLst>
          <pc:docMk/>
          <pc:sldMk cId="3447147728" sldId="283"/>
        </pc:sldMkLst>
        <pc:spChg chg="del">
          <ac:chgData name="Hossain,Muhammad Monir" userId="d75a1b6f-be5e-4cfb-bbdd-ddd560b3b63a" providerId="ADAL" clId="{0ADD7ECE-22A4-4F01-9434-0CCFEBC26317}" dt="2023-05-19T20:48:04.138" v="726" actId="478"/>
          <ac:spMkLst>
            <pc:docMk/>
            <pc:sldMk cId="3447147728" sldId="283"/>
            <ac:spMk id="4" creationId="{D05EA3A7-34D4-8FD6-F160-E6EC355E5EC5}"/>
          </ac:spMkLst>
        </pc:spChg>
        <pc:spChg chg="mod">
          <ac:chgData name="Hossain,Muhammad Monir" userId="d75a1b6f-be5e-4cfb-bbdd-ddd560b3b63a" providerId="ADAL" clId="{0ADD7ECE-22A4-4F01-9434-0CCFEBC26317}" dt="2023-05-19T20:48:18.253" v="756" actId="14100"/>
          <ac:spMkLst>
            <pc:docMk/>
            <pc:sldMk cId="3447147728" sldId="283"/>
            <ac:spMk id="5" creationId="{72B35188-6FED-11E9-6879-075FB1DE8896}"/>
          </ac:spMkLst>
        </pc:spChg>
        <pc:spChg chg="mod">
          <ac:chgData name="Hossain,Muhammad Monir" userId="d75a1b6f-be5e-4cfb-bbdd-ddd560b3b63a" providerId="ADAL" clId="{0ADD7ECE-22A4-4F01-9434-0CCFEBC26317}" dt="2023-05-19T20:49:03.629" v="757"/>
          <ac:spMkLst>
            <pc:docMk/>
            <pc:sldMk cId="3447147728" sldId="283"/>
            <ac:spMk id="9" creationId="{124777A6-85F5-57F7-D97E-539D361DC6CC}"/>
          </ac:spMkLst>
        </pc:spChg>
        <pc:spChg chg="mod">
          <ac:chgData name="Hossain,Muhammad Monir" userId="d75a1b6f-be5e-4cfb-bbdd-ddd560b3b63a" providerId="ADAL" clId="{0ADD7ECE-22A4-4F01-9434-0CCFEBC26317}" dt="2023-05-19T20:49:03.629" v="757"/>
          <ac:spMkLst>
            <pc:docMk/>
            <pc:sldMk cId="3447147728" sldId="283"/>
            <ac:spMk id="10" creationId="{1CB4C389-6407-47DC-BA4C-16529C60B5F6}"/>
          </ac:spMkLst>
        </pc:spChg>
        <pc:spChg chg="mod">
          <ac:chgData name="Hossain,Muhammad Monir" userId="d75a1b6f-be5e-4cfb-bbdd-ddd560b3b63a" providerId="ADAL" clId="{0ADD7ECE-22A4-4F01-9434-0CCFEBC26317}" dt="2023-05-19T20:49:03.629" v="757"/>
          <ac:spMkLst>
            <pc:docMk/>
            <pc:sldMk cId="3447147728" sldId="283"/>
            <ac:spMk id="11" creationId="{31D43852-08FB-199F-DD5B-DA84DABED6DD}"/>
          </ac:spMkLst>
        </pc:spChg>
        <pc:spChg chg="mod">
          <ac:chgData name="Hossain,Muhammad Monir" userId="d75a1b6f-be5e-4cfb-bbdd-ddd560b3b63a" providerId="ADAL" clId="{0ADD7ECE-22A4-4F01-9434-0CCFEBC26317}" dt="2023-05-19T20:49:03.629" v="757"/>
          <ac:spMkLst>
            <pc:docMk/>
            <pc:sldMk cId="3447147728" sldId="283"/>
            <ac:spMk id="12" creationId="{97CCF45E-6D55-4B1C-A182-C83212432476}"/>
          </ac:spMkLst>
        </pc:spChg>
        <pc:spChg chg="mod">
          <ac:chgData name="Hossain,Muhammad Monir" userId="d75a1b6f-be5e-4cfb-bbdd-ddd560b3b63a" providerId="ADAL" clId="{0ADD7ECE-22A4-4F01-9434-0CCFEBC26317}" dt="2023-05-19T20:49:44.778" v="759"/>
          <ac:spMkLst>
            <pc:docMk/>
            <pc:sldMk cId="3447147728" sldId="283"/>
            <ac:spMk id="17" creationId="{CDA0E014-5549-AB98-B816-61CEFB5A314B}"/>
          </ac:spMkLst>
        </pc:spChg>
        <pc:spChg chg="mod">
          <ac:chgData name="Hossain,Muhammad Monir" userId="d75a1b6f-be5e-4cfb-bbdd-ddd560b3b63a" providerId="ADAL" clId="{0ADD7ECE-22A4-4F01-9434-0CCFEBC26317}" dt="2023-05-19T20:49:44.778" v="759"/>
          <ac:spMkLst>
            <pc:docMk/>
            <pc:sldMk cId="3447147728" sldId="283"/>
            <ac:spMk id="18" creationId="{943192C2-6E4F-277F-2274-CB2259835B68}"/>
          </ac:spMkLst>
        </pc:spChg>
        <pc:spChg chg="mod">
          <ac:chgData name="Hossain,Muhammad Monir" userId="d75a1b6f-be5e-4cfb-bbdd-ddd560b3b63a" providerId="ADAL" clId="{0ADD7ECE-22A4-4F01-9434-0CCFEBC26317}" dt="2023-05-19T20:49:44.778" v="759"/>
          <ac:spMkLst>
            <pc:docMk/>
            <pc:sldMk cId="3447147728" sldId="283"/>
            <ac:spMk id="20" creationId="{41B1C938-918C-5010-5851-8C2D3E0D9540}"/>
          </ac:spMkLst>
        </pc:spChg>
        <pc:spChg chg="add del mod">
          <ac:chgData name="Hossain,Muhammad Monir" userId="d75a1b6f-be5e-4cfb-bbdd-ddd560b3b63a" providerId="ADAL" clId="{0ADD7ECE-22A4-4F01-9434-0CCFEBC26317}" dt="2023-05-19T21:02:24.816" v="875" actId="478"/>
          <ac:spMkLst>
            <pc:docMk/>
            <pc:sldMk cId="3447147728" sldId="283"/>
            <ac:spMk id="21" creationId="{D0A2F2E3-4A00-B154-E213-BA90965B32EB}"/>
          </ac:spMkLst>
        </pc:spChg>
        <pc:spChg chg="add del mod">
          <ac:chgData name="Hossain,Muhammad Monir" userId="d75a1b6f-be5e-4cfb-bbdd-ddd560b3b63a" providerId="ADAL" clId="{0ADD7ECE-22A4-4F01-9434-0CCFEBC26317}" dt="2023-05-19T20:59:53.081" v="848" actId="478"/>
          <ac:spMkLst>
            <pc:docMk/>
            <pc:sldMk cId="3447147728" sldId="283"/>
            <ac:spMk id="22" creationId="{2E13370C-5E30-0739-DF86-D4AE8BCEC2E7}"/>
          </ac:spMkLst>
        </pc:spChg>
        <pc:spChg chg="mod">
          <ac:chgData name="Hossain,Muhammad Monir" userId="d75a1b6f-be5e-4cfb-bbdd-ddd560b3b63a" providerId="ADAL" clId="{0ADD7ECE-22A4-4F01-9434-0CCFEBC26317}" dt="2023-05-19T20:58:51.839" v="837"/>
          <ac:spMkLst>
            <pc:docMk/>
            <pc:sldMk cId="3447147728" sldId="283"/>
            <ac:spMk id="25" creationId="{0E3344D0-0D37-53D2-9B78-06184113CC82}"/>
          </ac:spMkLst>
        </pc:spChg>
        <pc:spChg chg="mod">
          <ac:chgData name="Hossain,Muhammad Monir" userId="d75a1b6f-be5e-4cfb-bbdd-ddd560b3b63a" providerId="ADAL" clId="{0ADD7ECE-22A4-4F01-9434-0CCFEBC26317}" dt="2023-05-19T20:58:51.839" v="837"/>
          <ac:spMkLst>
            <pc:docMk/>
            <pc:sldMk cId="3447147728" sldId="283"/>
            <ac:spMk id="26" creationId="{B6C3DF2B-5E16-16A6-B605-C462C43AED8A}"/>
          </ac:spMkLst>
        </pc:spChg>
        <pc:spChg chg="mod">
          <ac:chgData name="Hossain,Muhammad Monir" userId="d75a1b6f-be5e-4cfb-bbdd-ddd560b3b63a" providerId="ADAL" clId="{0ADD7ECE-22A4-4F01-9434-0CCFEBC26317}" dt="2023-05-19T20:58:51.839" v="837"/>
          <ac:spMkLst>
            <pc:docMk/>
            <pc:sldMk cId="3447147728" sldId="283"/>
            <ac:spMk id="27" creationId="{CE44242B-4A8F-D11E-79BA-34FBE7A5BDE5}"/>
          </ac:spMkLst>
        </pc:spChg>
        <pc:spChg chg="mod">
          <ac:chgData name="Hossain,Muhammad Monir" userId="d75a1b6f-be5e-4cfb-bbdd-ddd560b3b63a" providerId="ADAL" clId="{0ADD7ECE-22A4-4F01-9434-0CCFEBC26317}" dt="2023-05-19T20:58:51.839" v="837"/>
          <ac:spMkLst>
            <pc:docMk/>
            <pc:sldMk cId="3447147728" sldId="283"/>
            <ac:spMk id="28" creationId="{E5D7F583-D8ED-673F-7B07-0F5DAE1B46CD}"/>
          </ac:spMkLst>
        </pc:spChg>
        <pc:spChg chg="add del mod">
          <ac:chgData name="Hossain,Muhammad Monir" userId="d75a1b6f-be5e-4cfb-bbdd-ddd560b3b63a" providerId="ADAL" clId="{0ADD7ECE-22A4-4F01-9434-0CCFEBC26317}" dt="2023-05-19T20:59:37.625" v="846"/>
          <ac:spMkLst>
            <pc:docMk/>
            <pc:sldMk cId="3447147728" sldId="283"/>
            <ac:spMk id="33" creationId="{8E40BC77-C01E-8846-AD96-814ACFDB5DA6}"/>
          </ac:spMkLst>
        </pc:spChg>
        <pc:spChg chg="add del mod">
          <ac:chgData name="Hossain,Muhammad Monir" userId="d75a1b6f-be5e-4cfb-bbdd-ddd560b3b63a" providerId="ADAL" clId="{0ADD7ECE-22A4-4F01-9434-0CCFEBC26317}" dt="2023-05-19T20:59:37.625" v="846"/>
          <ac:spMkLst>
            <pc:docMk/>
            <pc:sldMk cId="3447147728" sldId="283"/>
            <ac:spMk id="34" creationId="{865C4653-5453-E28C-592E-4E95DDF1E309}"/>
          </ac:spMkLst>
        </pc:spChg>
        <pc:spChg chg="add del mod">
          <ac:chgData name="Hossain,Muhammad Monir" userId="d75a1b6f-be5e-4cfb-bbdd-ddd560b3b63a" providerId="ADAL" clId="{0ADD7ECE-22A4-4F01-9434-0CCFEBC26317}" dt="2023-05-19T20:59:37.625" v="846"/>
          <ac:spMkLst>
            <pc:docMk/>
            <pc:sldMk cId="3447147728" sldId="283"/>
            <ac:spMk id="35" creationId="{F0B22DE6-8AFE-9E29-1338-47FEA32D961D}"/>
          </ac:spMkLst>
        </pc:spChg>
        <pc:spChg chg="add del mod">
          <ac:chgData name="Hossain,Muhammad Monir" userId="d75a1b6f-be5e-4cfb-bbdd-ddd560b3b63a" providerId="ADAL" clId="{0ADD7ECE-22A4-4F01-9434-0CCFEBC26317}" dt="2023-05-19T20:59:37.625" v="846"/>
          <ac:spMkLst>
            <pc:docMk/>
            <pc:sldMk cId="3447147728" sldId="283"/>
            <ac:spMk id="36" creationId="{B667F37B-E421-53D9-30CD-7B54F855C601}"/>
          </ac:spMkLst>
        </pc:spChg>
        <pc:spChg chg="mod">
          <ac:chgData name="Hossain,Muhammad Monir" userId="d75a1b6f-be5e-4cfb-bbdd-ddd560b3b63a" providerId="ADAL" clId="{0ADD7ECE-22A4-4F01-9434-0CCFEBC26317}" dt="2023-05-19T21:00:00.465" v="849"/>
          <ac:spMkLst>
            <pc:docMk/>
            <pc:sldMk cId="3447147728" sldId="283"/>
            <ac:spMk id="39" creationId="{9F5371C6-861E-2BF7-4FC4-D8FD86C6B644}"/>
          </ac:spMkLst>
        </pc:spChg>
        <pc:spChg chg="mod">
          <ac:chgData name="Hossain,Muhammad Monir" userId="d75a1b6f-be5e-4cfb-bbdd-ddd560b3b63a" providerId="ADAL" clId="{0ADD7ECE-22A4-4F01-9434-0CCFEBC26317}" dt="2023-05-19T21:00:00.465" v="849"/>
          <ac:spMkLst>
            <pc:docMk/>
            <pc:sldMk cId="3447147728" sldId="283"/>
            <ac:spMk id="40" creationId="{6E0AC789-80D0-A058-BD8A-33E1E65C72B1}"/>
          </ac:spMkLst>
        </pc:spChg>
        <pc:spChg chg="mod">
          <ac:chgData name="Hossain,Muhammad Monir" userId="d75a1b6f-be5e-4cfb-bbdd-ddd560b3b63a" providerId="ADAL" clId="{0ADD7ECE-22A4-4F01-9434-0CCFEBC26317}" dt="2023-05-19T21:00:00.465" v="849"/>
          <ac:spMkLst>
            <pc:docMk/>
            <pc:sldMk cId="3447147728" sldId="283"/>
            <ac:spMk id="41" creationId="{0CEC2E5D-04DA-1BC3-0280-5A5348352878}"/>
          </ac:spMkLst>
        </pc:spChg>
        <pc:spChg chg="mod">
          <ac:chgData name="Hossain,Muhammad Monir" userId="d75a1b6f-be5e-4cfb-bbdd-ddd560b3b63a" providerId="ADAL" clId="{0ADD7ECE-22A4-4F01-9434-0CCFEBC26317}" dt="2023-05-19T21:00:00.465" v="849"/>
          <ac:spMkLst>
            <pc:docMk/>
            <pc:sldMk cId="3447147728" sldId="283"/>
            <ac:spMk id="42" creationId="{499313EF-A68F-23CE-FC2C-35D8F2C80EE6}"/>
          </ac:spMkLst>
        </pc:spChg>
        <pc:spChg chg="add del mod">
          <ac:chgData name="Hossain,Muhammad Monir" userId="d75a1b6f-be5e-4cfb-bbdd-ddd560b3b63a" providerId="ADAL" clId="{0ADD7ECE-22A4-4F01-9434-0CCFEBC26317}" dt="2023-05-19T21:00:09.887" v="850" actId="478"/>
          <ac:spMkLst>
            <pc:docMk/>
            <pc:sldMk cId="3447147728" sldId="283"/>
            <ac:spMk id="47" creationId="{B4110EF0-AC17-BDC9-257A-DDAAEAD4C800}"/>
          </ac:spMkLst>
        </pc:spChg>
        <pc:spChg chg="add del mod">
          <ac:chgData name="Hossain,Muhammad Monir" userId="d75a1b6f-be5e-4cfb-bbdd-ddd560b3b63a" providerId="ADAL" clId="{0ADD7ECE-22A4-4F01-9434-0CCFEBC26317}" dt="2023-05-19T21:00:09.887" v="850" actId="478"/>
          <ac:spMkLst>
            <pc:docMk/>
            <pc:sldMk cId="3447147728" sldId="283"/>
            <ac:spMk id="48" creationId="{16150C93-61DD-4684-F640-9CACDE46BBD8}"/>
          </ac:spMkLst>
        </pc:spChg>
        <pc:spChg chg="add del mod">
          <ac:chgData name="Hossain,Muhammad Monir" userId="d75a1b6f-be5e-4cfb-bbdd-ddd560b3b63a" providerId="ADAL" clId="{0ADD7ECE-22A4-4F01-9434-0CCFEBC26317}" dt="2023-05-19T21:00:09.887" v="850" actId="478"/>
          <ac:spMkLst>
            <pc:docMk/>
            <pc:sldMk cId="3447147728" sldId="283"/>
            <ac:spMk id="49" creationId="{E500152F-5051-53A7-B03E-D46B95350505}"/>
          </ac:spMkLst>
        </pc:spChg>
        <pc:spChg chg="add del mod">
          <ac:chgData name="Hossain,Muhammad Monir" userId="d75a1b6f-be5e-4cfb-bbdd-ddd560b3b63a" providerId="ADAL" clId="{0ADD7ECE-22A4-4F01-9434-0CCFEBC26317}" dt="2023-05-19T21:00:09.887" v="850" actId="478"/>
          <ac:spMkLst>
            <pc:docMk/>
            <pc:sldMk cId="3447147728" sldId="283"/>
            <ac:spMk id="50" creationId="{864ECAD4-F887-FAD7-C91C-98097A83C008}"/>
          </ac:spMkLst>
        </pc:spChg>
        <pc:spChg chg="mod">
          <ac:chgData name="Hossain,Muhammad Monir" userId="d75a1b6f-be5e-4cfb-bbdd-ddd560b3b63a" providerId="ADAL" clId="{0ADD7ECE-22A4-4F01-9434-0CCFEBC26317}" dt="2023-05-19T21:00:17.883" v="851"/>
          <ac:spMkLst>
            <pc:docMk/>
            <pc:sldMk cId="3447147728" sldId="283"/>
            <ac:spMk id="53" creationId="{C05C951F-5D97-1D5A-77DA-00DCF28C4935}"/>
          </ac:spMkLst>
        </pc:spChg>
        <pc:spChg chg="mod">
          <ac:chgData name="Hossain,Muhammad Monir" userId="d75a1b6f-be5e-4cfb-bbdd-ddd560b3b63a" providerId="ADAL" clId="{0ADD7ECE-22A4-4F01-9434-0CCFEBC26317}" dt="2023-05-19T21:00:17.883" v="851"/>
          <ac:spMkLst>
            <pc:docMk/>
            <pc:sldMk cId="3447147728" sldId="283"/>
            <ac:spMk id="54" creationId="{F420B980-B0A4-FA91-1BFB-EB40F634151F}"/>
          </ac:spMkLst>
        </pc:spChg>
        <pc:spChg chg="mod">
          <ac:chgData name="Hossain,Muhammad Monir" userId="d75a1b6f-be5e-4cfb-bbdd-ddd560b3b63a" providerId="ADAL" clId="{0ADD7ECE-22A4-4F01-9434-0CCFEBC26317}" dt="2023-05-19T21:00:17.883" v="851"/>
          <ac:spMkLst>
            <pc:docMk/>
            <pc:sldMk cId="3447147728" sldId="283"/>
            <ac:spMk id="55" creationId="{79E5AF3D-C18F-191E-0F7A-C06E4DE071ED}"/>
          </ac:spMkLst>
        </pc:spChg>
        <pc:spChg chg="mod">
          <ac:chgData name="Hossain,Muhammad Monir" userId="d75a1b6f-be5e-4cfb-bbdd-ddd560b3b63a" providerId="ADAL" clId="{0ADD7ECE-22A4-4F01-9434-0CCFEBC26317}" dt="2023-05-19T21:00:17.883" v="851"/>
          <ac:spMkLst>
            <pc:docMk/>
            <pc:sldMk cId="3447147728" sldId="283"/>
            <ac:spMk id="56" creationId="{211DDE31-655D-B8DD-D3D9-49B2F686ECE0}"/>
          </ac:spMkLst>
        </pc:spChg>
        <pc:spChg chg="mod">
          <ac:chgData name="Hossain,Muhammad Monir" userId="d75a1b6f-be5e-4cfb-bbdd-ddd560b3b63a" providerId="ADAL" clId="{0ADD7ECE-22A4-4F01-9434-0CCFEBC26317}" dt="2023-05-19T21:00:30.080" v="854"/>
          <ac:spMkLst>
            <pc:docMk/>
            <pc:sldMk cId="3447147728" sldId="283"/>
            <ac:spMk id="59" creationId="{921B13B4-0E96-EC19-BC84-A5F6914F97CD}"/>
          </ac:spMkLst>
        </pc:spChg>
        <pc:spChg chg="mod">
          <ac:chgData name="Hossain,Muhammad Monir" userId="d75a1b6f-be5e-4cfb-bbdd-ddd560b3b63a" providerId="ADAL" clId="{0ADD7ECE-22A4-4F01-9434-0CCFEBC26317}" dt="2023-05-19T21:00:30.080" v="854"/>
          <ac:spMkLst>
            <pc:docMk/>
            <pc:sldMk cId="3447147728" sldId="283"/>
            <ac:spMk id="60" creationId="{B77FFA82-4DCB-7623-988D-A58232A01F0B}"/>
          </ac:spMkLst>
        </pc:spChg>
        <pc:spChg chg="mod">
          <ac:chgData name="Hossain,Muhammad Monir" userId="d75a1b6f-be5e-4cfb-bbdd-ddd560b3b63a" providerId="ADAL" clId="{0ADD7ECE-22A4-4F01-9434-0CCFEBC26317}" dt="2023-05-19T21:00:30.080" v="854"/>
          <ac:spMkLst>
            <pc:docMk/>
            <pc:sldMk cId="3447147728" sldId="283"/>
            <ac:spMk id="61" creationId="{50B5EE79-59E9-FD19-75B8-963795499A2E}"/>
          </ac:spMkLst>
        </pc:spChg>
        <pc:spChg chg="mod">
          <ac:chgData name="Hossain,Muhammad Monir" userId="d75a1b6f-be5e-4cfb-bbdd-ddd560b3b63a" providerId="ADAL" clId="{0ADD7ECE-22A4-4F01-9434-0CCFEBC26317}" dt="2023-05-19T21:00:30.080" v="854"/>
          <ac:spMkLst>
            <pc:docMk/>
            <pc:sldMk cId="3447147728" sldId="283"/>
            <ac:spMk id="62" creationId="{61CA6549-7569-0C9B-403B-646405342D40}"/>
          </ac:spMkLst>
        </pc:spChg>
        <pc:spChg chg="mod">
          <ac:chgData name="Hossain,Muhammad Monir" userId="d75a1b6f-be5e-4cfb-bbdd-ddd560b3b63a" providerId="ADAL" clId="{0ADD7ECE-22A4-4F01-9434-0CCFEBC26317}" dt="2023-05-19T21:00:58.383" v="858"/>
          <ac:spMkLst>
            <pc:docMk/>
            <pc:sldMk cId="3447147728" sldId="283"/>
            <ac:spMk id="65" creationId="{9DF672BD-A87B-5D0D-DFB7-1BBA1F6CB887}"/>
          </ac:spMkLst>
        </pc:spChg>
        <pc:spChg chg="mod">
          <ac:chgData name="Hossain,Muhammad Monir" userId="d75a1b6f-be5e-4cfb-bbdd-ddd560b3b63a" providerId="ADAL" clId="{0ADD7ECE-22A4-4F01-9434-0CCFEBC26317}" dt="2023-05-19T21:00:58.383" v="858"/>
          <ac:spMkLst>
            <pc:docMk/>
            <pc:sldMk cId="3447147728" sldId="283"/>
            <ac:spMk id="66" creationId="{87BF0780-89CA-5E74-259D-6CCB9491852E}"/>
          </ac:spMkLst>
        </pc:spChg>
        <pc:spChg chg="mod">
          <ac:chgData name="Hossain,Muhammad Monir" userId="d75a1b6f-be5e-4cfb-bbdd-ddd560b3b63a" providerId="ADAL" clId="{0ADD7ECE-22A4-4F01-9434-0CCFEBC26317}" dt="2023-05-19T21:00:58.383" v="858"/>
          <ac:spMkLst>
            <pc:docMk/>
            <pc:sldMk cId="3447147728" sldId="283"/>
            <ac:spMk id="67" creationId="{F5D6BDD7-6AA6-5305-34F6-2AB3E5624444}"/>
          </ac:spMkLst>
        </pc:spChg>
        <pc:spChg chg="mod">
          <ac:chgData name="Hossain,Muhammad Monir" userId="d75a1b6f-be5e-4cfb-bbdd-ddd560b3b63a" providerId="ADAL" clId="{0ADD7ECE-22A4-4F01-9434-0CCFEBC26317}" dt="2023-05-19T21:00:58.383" v="858"/>
          <ac:spMkLst>
            <pc:docMk/>
            <pc:sldMk cId="3447147728" sldId="283"/>
            <ac:spMk id="68" creationId="{9ADB395A-254E-15C0-3EAF-8E586E269166}"/>
          </ac:spMkLst>
        </pc:spChg>
        <pc:spChg chg="add del mod">
          <ac:chgData name="Hossain,Muhammad Monir" userId="d75a1b6f-be5e-4cfb-bbdd-ddd560b3b63a" providerId="ADAL" clId="{0ADD7ECE-22A4-4F01-9434-0CCFEBC26317}" dt="2023-05-19T21:01:12.258" v="863"/>
          <ac:spMkLst>
            <pc:docMk/>
            <pc:sldMk cId="3447147728" sldId="283"/>
            <ac:spMk id="73" creationId="{8AD72641-6032-EE46-0708-F094740DCB04}"/>
          </ac:spMkLst>
        </pc:spChg>
        <pc:spChg chg="add del mod">
          <ac:chgData name="Hossain,Muhammad Monir" userId="d75a1b6f-be5e-4cfb-bbdd-ddd560b3b63a" providerId="ADAL" clId="{0ADD7ECE-22A4-4F01-9434-0CCFEBC26317}" dt="2023-05-19T21:01:12.258" v="863"/>
          <ac:spMkLst>
            <pc:docMk/>
            <pc:sldMk cId="3447147728" sldId="283"/>
            <ac:spMk id="74" creationId="{DA4E8459-B5BB-2CB3-FC74-C07EFBC4D364}"/>
          </ac:spMkLst>
        </pc:spChg>
        <pc:spChg chg="add del mod">
          <ac:chgData name="Hossain,Muhammad Monir" userId="d75a1b6f-be5e-4cfb-bbdd-ddd560b3b63a" providerId="ADAL" clId="{0ADD7ECE-22A4-4F01-9434-0CCFEBC26317}" dt="2023-05-19T21:01:12.258" v="863"/>
          <ac:spMkLst>
            <pc:docMk/>
            <pc:sldMk cId="3447147728" sldId="283"/>
            <ac:spMk id="75" creationId="{8C24B7CC-4FD1-6959-9183-51183BD76598}"/>
          </ac:spMkLst>
        </pc:spChg>
        <pc:spChg chg="add del mod">
          <ac:chgData name="Hossain,Muhammad Monir" userId="d75a1b6f-be5e-4cfb-bbdd-ddd560b3b63a" providerId="ADAL" clId="{0ADD7ECE-22A4-4F01-9434-0CCFEBC26317}" dt="2023-05-19T21:01:12.258" v="863"/>
          <ac:spMkLst>
            <pc:docMk/>
            <pc:sldMk cId="3447147728" sldId="283"/>
            <ac:spMk id="76" creationId="{DFFBB103-9C8E-1D13-B842-FC92CCB607EF}"/>
          </ac:spMkLst>
        </pc:spChg>
        <pc:spChg chg="add mod">
          <ac:chgData name="Hossain,Muhammad Monir" userId="d75a1b6f-be5e-4cfb-bbdd-ddd560b3b63a" providerId="ADAL" clId="{0ADD7ECE-22A4-4F01-9434-0CCFEBC26317}" dt="2023-05-19T21:03:23.920" v="896" actId="1035"/>
          <ac:spMkLst>
            <pc:docMk/>
            <pc:sldMk cId="3447147728" sldId="283"/>
            <ac:spMk id="79" creationId="{B0C3C598-A93B-F826-CAF0-FC6092262BC9}"/>
          </ac:spMkLst>
        </pc:spChg>
        <pc:grpChg chg="add del mod">
          <ac:chgData name="Hossain,Muhammad Monir" userId="d75a1b6f-be5e-4cfb-bbdd-ddd560b3b63a" providerId="ADAL" clId="{0ADD7ECE-22A4-4F01-9434-0CCFEBC26317}" dt="2023-05-19T20:58:48.392" v="835" actId="478"/>
          <ac:grpSpMkLst>
            <pc:docMk/>
            <pc:sldMk cId="3447147728" sldId="283"/>
            <ac:grpSpMk id="7" creationId="{C5C8EDB2-E916-F12F-2F9F-26DAF19E01D4}"/>
          </ac:grpSpMkLst>
        </pc:grpChg>
        <pc:grpChg chg="add del mod">
          <ac:chgData name="Hossain,Muhammad Monir" userId="d75a1b6f-be5e-4cfb-bbdd-ddd560b3b63a" providerId="ADAL" clId="{0ADD7ECE-22A4-4F01-9434-0CCFEBC26317}" dt="2023-05-19T21:02:23.951" v="874" actId="478"/>
          <ac:grpSpMkLst>
            <pc:docMk/>
            <pc:sldMk cId="3447147728" sldId="283"/>
            <ac:grpSpMk id="13" creationId="{DE8B583A-0458-C41D-C7FB-34BE84F4B59F}"/>
          </ac:grpSpMkLst>
        </pc:grpChg>
        <pc:grpChg chg="add del mod">
          <ac:chgData name="Hossain,Muhammad Monir" userId="d75a1b6f-be5e-4cfb-bbdd-ddd560b3b63a" providerId="ADAL" clId="{0ADD7ECE-22A4-4F01-9434-0CCFEBC26317}" dt="2023-05-19T20:59:37.625" v="846"/>
          <ac:grpSpMkLst>
            <pc:docMk/>
            <pc:sldMk cId="3447147728" sldId="283"/>
            <ac:grpSpMk id="23" creationId="{CDD1B533-7FB9-BF8F-A0CB-52356BA9C4E6}"/>
          </ac:grpSpMkLst>
        </pc:grpChg>
        <pc:grpChg chg="add del mod">
          <ac:chgData name="Hossain,Muhammad Monir" userId="d75a1b6f-be5e-4cfb-bbdd-ddd560b3b63a" providerId="ADAL" clId="{0ADD7ECE-22A4-4F01-9434-0CCFEBC26317}" dt="2023-05-19T21:00:09.887" v="850" actId="478"/>
          <ac:grpSpMkLst>
            <pc:docMk/>
            <pc:sldMk cId="3447147728" sldId="283"/>
            <ac:grpSpMk id="37" creationId="{037D5E80-688D-19FC-A615-17ECDF116653}"/>
          </ac:grpSpMkLst>
        </pc:grpChg>
        <pc:grpChg chg="add del mod">
          <ac:chgData name="Hossain,Muhammad Monir" userId="d75a1b6f-be5e-4cfb-bbdd-ddd560b3b63a" providerId="ADAL" clId="{0ADD7ECE-22A4-4F01-9434-0CCFEBC26317}" dt="2023-05-19T21:00:28.504" v="853" actId="21"/>
          <ac:grpSpMkLst>
            <pc:docMk/>
            <pc:sldMk cId="3447147728" sldId="283"/>
            <ac:grpSpMk id="51" creationId="{3175BB87-6E99-F1C5-B932-A31FFE785DD2}"/>
          </ac:grpSpMkLst>
        </pc:grpChg>
        <pc:grpChg chg="add del mod">
          <ac:chgData name="Hossain,Muhammad Monir" userId="d75a1b6f-be5e-4cfb-bbdd-ddd560b3b63a" providerId="ADAL" clId="{0ADD7ECE-22A4-4F01-9434-0CCFEBC26317}" dt="2023-05-19T21:00:35.016" v="857"/>
          <ac:grpSpMkLst>
            <pc:docMk/>
            <pc:sldMk cId="3447147728" sldId="283"/>
            <ac:grpSpMk id="57" creationId="{6A752469-D7DF-0B27-5C3B-02978C8CDABF}"/>
          </ac:grpSpMkLst>
        </pc:grpChg>
        <pc:grpChg chg="add del mod">
          <ac:chgData name="Hossain,Muhammad Monir" userId="d75a1b6f-be5e-4cfb-bbdd-ddd560b3b63a" providerId="ADAL" clId="{0ADD7ECE-22A4-4F01-9434-0CCFEBC26317}" dt="2023-05-19T21:01:12.258" v="863"/>
          <ac:grpSpMkLst>
            <pc:docMk/>
            <pc:sldMk cId="3447147728" sldId="283"/>
            <ac:grpSpMk id="63" creationId="{E2A941E0-D315-DD4A-BD10-A8F3A1E8EB4A}"/>
          </ac:grpSpMkLst>
        </pc:grpChg>
        <pc:graphicFrameChg chg="mod">
          <ac:chgData name="Hossain,Muhammad Monir" userId="d75a1b6f-be5e-4cfb-bbdd-ddd560b3b63a" providerId="ADAL" clId="{0ADD7ECE-22A4-4F01-9434-0CCFEBC26317}" dt="2023-05-19T20:49:03.629" v="757"/>
          <ac:graphicFrameMkLst>
            <pc:docMk/>
            <pc:sldMk cId="3447147728" sldId="283"/>
            <ac:graphicFrameMk id="8" creationId="{769B4FCB-8489-154D-EA45-4A9EAA2F3C37}"/>
          </ac:graphicFrameMkLst>
        </pc:graphicFrameChg>
        <pc:graphicFrameChg chg="mod">
          <ac:chgData name="Hossain,Muhammad Monir" userId="d75a1b6f-be5e-4cfb-bbdd-ddd560b3b63a" providerId="ADAL" clId="{0ADD7ECE-22A4-4F01-9434-0CCFEBC26317}" dt="2023-05-19T20:58:51.839" v="837"/>
          <ac:graphicFrameMkLst>
            <pc:docMk/>
            <pc:sldMk cId="3447147728" sldId="283"/>
            <ac:graphicFrameMk id="24" creationId="{FAF3BBE7-7AA4-CDB7-EE47-70D826F2BD4B}"/>
          </ac:graphicFrameMkLst>
        </pc:graphicFrameChg>
        <pc:graphicFrameChg chg="mod">
          <ac:chgData name="Hossain,Muhammad Monir" userId="d75a1b6f-be5e-4cfb-bbdd-ddd560b3b63a" providerId="ADAL" clId="{0ADD7ECE-22A4-4F01-9434-0CCFEBC26317}" dt="2023-05-19T21:00:00.465" v="849"/>
          <ac:graphicFrameMkLst>
            <pc:docMk/>
            <pc:sldMk cId="3447147728" sldId="283"/>
            <ac:graphicFrameMk id="38" creationId="{0C8094F5-4057-73EA-A3BD-B24A494B4E19}"/>
          </ac:graphicFrameMkLst>
        </pc:graphicFrameChg>
        <pc:graphicFrameChg chg="mod">
          <ac:chgData name="Hossain,Muhammad Monir" userId="d75a1b6f-be5e-4cfb-bbdd-ddd560b3b63a" providerId="ADAL" clId="{0ADD7ECE-22A4-4F01-9434-0CCFEBC26317}" dt="2023-05-19T21:00:17.883" v="851"/>
          <ac:graphicFrameMkLst>
            <pc:docMk/>
            <pc:sldMk cId="3447147728" sldId="283"/>
            <ac:graphicFrameMk id="52" creationId="{40E2C3A0-6FC8-AAB5-B242-45B56AF94AE0}"/>
          </ac:graphicFrameMkLst>
        </pc:graphicFrameChg>
        <pc:graphicFrameChg chg="mod">
          <ac:chgData name="Hossain,Muhammad Monir" userId="d75a1b6f-be5e-4cfb-bbdd-ddd560b3b63a" providerId="ADAL" clId="{0ADD7ECE-22A4-4F01-9434-0CCFEBC26317}" dt="2023-05-19T21:00:30.080" v="854"/>
          <ac:graphicFrameMkLst>
            <pc:docMk/>
            <pc:sldMk cId="3447147728" sldId="283"/>
            <ac:graphicFrameMk id="58" creationId="{ED12CBA4-86D3-2EA5-497D-BA7DACE3FE21}"/>
          </ac:graphicFrameMkLst>
        </pc:graphicFrameChg>
        <pc:graphicFrameChg chg="mod">
          <ac:chgData name="Hossain,Muhammad Monir" userId="d75a1b6f-be5e-4cfb-bbdd-ddd560b3b63a" providerId="ADAL" clId="{0ADD7ECE-22A4-4F01-9434-0CCFEBC26317}" dt="2023-05-19T21:00:58.383" v="858"/>
          <ac:graphicFrameMkLst>
            <pc:docMk/>
            <pc:sldMk cId="3447147728" sldId="283"/>
            <ac:graphicFrameMk id="64" creationId="{5235C97E-F3DD-7ABA-E2CE-3806C973B7FD}"/>
          </ac:graphicFrameMkLst>
        </pc:graphicFrameChg>
        <pc:picChg chg="del">
          <ac:chgData name="Hossain,Muhammad Monir" userId="d75a1b6f-be5e-4cfb-bbdd-ddd560b3b63a" providerId="ADAL" clId="{0ADD7ECE-22A4-4F01-9434-0CCFEBC26317}" dt="2023-05-19T20:48:04.689" v="727" actId="478"/>
          <ac:picMkLst>
            <pc:docMk/>
            <pc:sldMk cId="3447147728" sldId="283"/>
            <ac:picMk id="6" creationId="{4C134165-4D39-2D82-8195-467B9BAD277B}"/>
          </ac:picMkLst>
        </pc:picChg>
        <pc:picChg chg="mod">
          <ac:chgData name="Hossain,Muhammad Monir" userId="d75a1b6f-be5e-4cfb-bbdd-ddd560b3b63a" providerId="ADAL" clId="{0ADD7ECE-22A4-4F01-9434-0CCFEBC26317}" dt="2023-05-19T20:49:44.778" v="759"/>
          <ac:picMkLst>
            <pc:docMk/>
            <pc:sldMk cId="3447147728" sldId="283"/>
            <ac:picMk id="14" creationId="{64A3EF3E-6899-FA3D-9BE6-F08A69F5C1F1}"/>
          </ac:picMkLst>
        </pc:picChg>
        <pc:picChg chg="add del mod">
          <ac:chgData name="Hossain,Muhammad Monir" userId="d75a1b6f-be5e-4cfb-bbdd-ddd560b3b63a" providerId="ADAL" clId="{0ADD7ECE-22A4-4F01-9434-0CCFEBC26317}" dt="2023-05-19T20:59:37.625" v="846"/>
          <ac:picMkLst>
            <pc:docMk/>
            <pc:sldMk cId="3447147728" sldId="283"/>
            <ac:picMk id="29" creationId="{238EBD14-83D2-BA77-9AD2-83BDA1F8166A}"/>
          </ac:picMkLst>
        </pc:picChg>
        <pc:picChg chg="add del mod">
          <ac:chgData name="Hossain,Muhammad Monir" userId="d75a1b6f-be5e-4cfb-bbdd-ddd560b3b63a" providerId="ADAL" clId="{0ADD7ECE-22A4-4F01-9434-0CCFEBC26317}" dt="2023-05-19T20:59:37.625" v="846"/>
          <ac:picMkLst>
            <pc:docMk/>
            <pc:sldMk cId="3447147728" sldId="283"/>
            <ac:picMk id="30" creationId="{03C5AE3C-D953-D2CC-AA29-D1B913DDC69B}"/>
          </ac:picMkLst>
        </pc:picChg>
        <pc:picChg chg="add del mod">
          <ac:chgData name="Hossain,Muhammad Monir" userId="d75a1b6f-be5e-4cfb-bbdd-ddd560b3b63a" providerId="ADAL" clId="{0ADD7ECE-22A4-4F01-9434-0CCFEBC26317}" dt="2023-05-19T20:59:37.625" v="846"/>
          <ac:picMkLst>
            <pc:docMk/>
            <pc:sldMk cId="3447147728" sldId="283"/>
            <ac:picMk id="31" creationId="{423DA534-D69C-65C0-1C03-A46154E836AF}"/>
          </ac:picMkLst>
        </pc:picChg>
        <pc:picChg chg="add del mod">
          <ac:chgData name="Hossain,Muhammad Monir" userId="d75a1b6f-be5e-4cfb-bbdd-ddd560b3b63a" providerId="ADAL" clId="{0ADD7ECE-22A4-4F01-9434-0CCFEBC26317}" dt="2023-05-19T20:59:37.625" v="846"/>
          <ac:picMkLst>
            <pc:docMk/>
            <pc:sldMk cId="3447147728" sldId="283"/>
            <ac:picMk id="32" creationId="{72DC08BC-9652-1635-C986-CFB579C6231A}"/>
          </ac:picMkLst>
        </pc:picChg>
        <pc:picChg chg="add del mod">
          <ac:chgData name="Hossain,Muhammad Monir" userId="d75a1b6f-be5e-4cfb-bbdd-ddd560b3b63a" providerId="ADAL" clId="{0ADD7ECE-22A4-4F01-9434-0CCFEBC26317}" dt="2023-05-19T21:00:09.887" v="850" actId="478"/>
          <ac:picMkLst>
            <pc:docMk/>
            <pc:sldMk cId="3447147728" sldId="283"/>
            <ac:picMk id="43" creationId="{C25B8078-8243-FE24-37E2-71045B98E557}"/>
          </ac:picMkLst>
        </pc:picChg>
        <pc:picChg chg="add del mod">
          <ac:chgData name="Hossain,Muhammad Monir" userId="d75a1b6f-be5e-4cfb-bbdd-ddd560b3b63a" providerId="ADAL" clId="{0ADD7ECE-22A4-4F01-9434-0CCFEBC26317}" dt="2023-05-19T21:00:09.887" v="850" actId="478"/>
          <ac:picMkLst>
            <pc:docMk/>
            <pc:sldMk cId="3447147728" sldId="283"/>
            <ac:picMk id="44" creationId="{194CB01E-D514-9312-EB99-BE78E4ED088B}"/>
          </ac:picMkLst>
        </pc:picChg>
        <pc:picChg chg="add del mod">
          <ac:chgData name="Hossain,Muhammad Monir" userId="d75a1b6f-be5e-4cfb-bbdd-ddd560b3b63a" providerId="ADAL" clId="{0ADD7ECE-22A4-4F01-9434-0CCFEBC26317}" dt="2023-05-19T21:00:09.887" v="850" actId="478"/>
          <ac:picMkLst>
            <pc:docMk/>
            <pc:sldMk cId="3447147728" sldId="283"/>
            <ac:picMk id="45" creationId="{B17C76B3-4F53-9996-611D-F484029FA23B}"/>
          </ac:picMkLst>
        </pc:picChg>
        <pc:picChg chg="add del mod">
          <ac:chgData name="Hossain,Muhammad Monir" userId="d75a1b6f-be5e-4cfb-bbdd-ddd560b3b63a" providerId="ADAL" clId="{0ADD7ECE-22A4-4F01-9434-0CCFEBC26317}" dt="2023-05-19T21:00:09.887" v="850" actId="478"/>
          <ac:picMkLst>
            <pc:docMk/>
            <pc:sldMk cId="3447147728" sldId="283"/>
            <ac:picMk id="46" creationId="{F605732F-1C2F-51E8-3AF8-B11690D9BC5C}"/>
          </ac:picMkLst>
        </pc:picChg>
        <pc:picChg chg="add del mod">
          <ac:chgData name="Hossain,Muhammad Monir" userId="d75a1b6f-be5e-4cfb-bbdd-ddd560b3b63a" providerId="ADAL" clId="{0ADD7ECE-22A4-4F01-9434-0CCFEBC26317}" dt="2023-05-19T21:01:12.258" v="863"/>
          <ac:picMkLst>
            <pc:docMk/>
            <pc:sldMk cId="3447147728" sldId="283"/>
            <ac:picMk id="69" creationId="{7AB9FFDE-9870-A413-F50D-4FDFEC36041F}"/>
          </ac:picMkLst>
        </pc:picChg>
        <pc:picChg chg="add del mod">
          <ac:chgData name="Hossain,Muhammad Monir" userId="d75a1b6f-be5e-4cfb-bbdd-ddd560b3b63a" providerId="ADAL" clId="{0ADD7ECE-22A4-4F01-9434-0CCFEBC26317}" dt="2023-05-19T21:01:12.258" v="863"/>
          <ac:picMkLst>
            <pc:docMk/>
            <pc:sldMk cId="3447147728" sldId="283"/>
            <ac:picMk id="70" creationId="{174152EF-BC2D-2E43-5F90-FD7EEEE60CCE}"/>
          </ac:picMkLst>
        </pc:picChg>
        <pc:picChg chg="add del mod">
          <ac:chgData name="Hossain,Muhammad Monir" userId="d75a1b6f-be5e-4cfb-bbdd-ddd560b3b63a" providerId="ADAL" clId="{0ADD7ECE-22A4-4F01-9434-0CCFEBC26317}" dt="2023-05-19T21:01:12.258" v="863"/>
          <ac:picMkLst>
            <pc:docMk/>
            <pc:sldMk cId="3447147728" sldId="283"/>
            <ac:picMk id="71" creationId="{69D848DC-1C2A-D807-D085-EBAC402AEBD3}"/>
          </ac:picMkLst>
        </pc:picChg>
        <pc:picChg chg="add del mod">
          <ac:chgData name="Hossain,Muhammad Monir" userId="d75a1b6f-be5e-4cfb-bbdd-ddd560b3b63a" providerId="ADAL" clId="{0ADD7ECE-22A4-4F01-9434-0CCFEBC26317}" dt="2023-05-19T21:01:12.258" v="863"/>
          <ac:picMkLst>
            <pc:docMk/>
            <pc:sldMk cId="3447147728" sldId="283"/>
            <ac:picMk id="72" creationId="{8EAB9CA8-901E-76E0-2555-143FE6D0BA3C}"/>
          </ac:picMkLst>
        </pc:picChg>
        <pc:picChg chg="add mod">
          <ac:chgData name="Hossain,Muhammad Monir" userId="d75a1b6f-be5e-4cfb-bbdd-ddd560b3b63a" providerId="ADAL" clId="{0ADD7ECE-22A4-4F01-9434-0CCFEBC26317}" dt="2023-05-19T21:03:06.926" v="886" actId="1076"/>
          <ac:picMkLst>
            <pc:docMk/>
            <pc:sldMk cId="3447147728" sldId="283"/>
            <ac:picMk id="77" creationId="{BF7258DD-1D6C-951D-F4B5-DA465261AFD1}"/>
          </ac:picMkLst>
        </pc:picChg>
        <pc:picChg chg="add del mod">
          <ac:chgData name="Hossain,Muhammad Monir" userId="d75a1b6f-be5e-4cfb-bbdd-ddd560b3b63a" providerId="ADAL" clId="{0ADD7ECE-22A4-4F01-9434-0CCFEBC26317}" dt="2023-05-19T21:01:59.025" v="872"/>
          <ac:picMkLst>
            <pc:docMk/>
            <pc:sldMk cId="3447147728" sldId="283"/>
            <ac:picMk id="78" creationId="{7646D50A-7177-7B8B-CFF8-18FDC10166E4}"/>
          </ac:picMkLst>
        </pc:picChg>
        <pc:cxnChg chg="mod">
          <ac:chgData name="Hossain,Muhammad Monir" userId="d75a1b6f-be5e-4cfb-bbdd-ddd560b3b63a" providerId="ADAL" clId="{0ADD7ECE-22A4-4F01-9434-0CCFEBC26317}" dt="2023-05-19T20:49:44.778" v="759"/>
          <ac:cxnSpMkLst>
            <pc:docMk/>
            <pc:sldMk cId="3447147728" sldId="283"/>
            <ac:cxnSpMk id="15" creationId="{F2F4B874-A1D8-715C-11FE-EA2C9A8D23DF}"/>
          </ac:cxnSpMkLst>
        </pc:cxnChg>
        <pc:cxnChg chg="mod">
          <ac:chgData name="Hossain,Muhammad Monir" userId="d75a1b6f-be5e-4cfb-bbdd-ddd560b3b63a" providerId="ADAL" clId="{0ADD7ECE-22A4-4F01-9434-0CCFEBC26317}" dt="2023-05-19T21:02:23.951" v="874" actId="478"/>
          <ac:cxnSpMkLst>
            <pc:docMk/>
            <pc:sldMk cId="3447147728" sldId="283"/>
            <ac:cxnSpMk id="16" creationId="{4CCFD777-C99D-1BC5-6A11-625414228692}"/>
          </ac:cxnSpMkLst>
        </pc:cxnChg>
        <pc:cxnChg chg="mod">
          <ac:chgData name="Hossain,Muhammad Monir" userId="d75a1b6f-be5e-4cfb-bbdd-ddd560b3b63a" providerId="ADAL" clId="{0ADD7ECE-22A4-4F01-9434-0CCFEBC26317}" dt="2023-05-19T21:02:23.951" v="874" actId="478"/>
          <ac:cxnSpMkLst>
            <pc:docMk/>
            <pc:sldMk cId="3447147728" sldId="283"/>
            <ac:cxnSpMk id="19" creationId="{01AF79DD-0594-BF74-82BC-2B4FAD454047}"/>
          </ac:cxnSpMkLst>
        </pc:cxnChg>
      </pc:sldChg>
      <pc:sldChg chg="modSp add del mod">
        <pc:chgData name="Hossain,Muhammad Monir" userId="d75a1b6f-be5e-4cfb-bbdd-ddd560b3b63a" providerId="ADAL" clId="{0ADD7ECE-22A4-4F01-9434-0CCFEBC26317}" dt="2023-05-19T21:03:58.919" v="904" actId="47"/>
        <pc:sldMkLst>
          <pc:docMk/>
          <pc:sldMk cId="923462668" sldId="284"/>
        </pc:sldMkLst>
        <pc:spChg chg="mod">
          <ac:chgData name="Hossain,Muhammad Monir" userId="d75a1b6f-be5e-4cfb-bbdd-ddd560b3b63a" providerId="ADAL" clId="{0ADD7ECE-22A4-4F01-9434-0CCFEBC26317}" dt="2023-05-19T21:03:43.207" v="902" actId="14100"/>
          <ac:spMkLst>
            <pc:docMk/>
            <pc:sldMk cId="923462668" sldId="284"/>
            <ac:spMk id="5" creationId="{72B35188-6FED-11E9-6879-075FB1DE8896}"/>
          </ac:spMkLst>
        </pc:spChg>
      </pc:sldChg>
      <pc:sldChg chg="addSp delSp modSp add mod modAnim">
        <pc:chgData name="Hossain,Muhammad Monir" userId="d75a1b6f-be5e-4cfb-bbdd-ddd560b3b63a" providerId="ADAL" clId="{0ADD7ECE-22A4-4F01-9434-0CCFEBC26317}" dt="2023-05-19T21:09:19.910" v="1114" actId="1035"/>
        <pc:sldMkLst>
          <pc:docMk/>
          <pc:sldMk cId="2700724384" sldId="285"/>
        </pc:sldMkLst>
        <pc:spChg chg="add mod">
          <ac:chgData name="Hossain,Muhammad Monir" userId="d75a1b6f-be5e-4cfb-bbdd-ddd560b3b63a" providerId="ADAL" clId="{0ADD7ECE-22A4-4F01-9434-0CCFEBC26317}" dt="2023-05-19T21:08:42.858" v="1086" actId="1035"/>
          <ac:spMkLst>
            <pc:docMk/>
            <pc:sldMk cId="2700724384" sldId="285"/>
            <ac:spMk id="4" creationId="{E8AD4307-4ACA-5406-1B98-C080068AF0F0}"/>
          </ac:spMkLst>
        </pc:spChg>
        <pc:spChg chg="mod">
          <ac:chgData name="Hossain,Muhammad Monir" userId="d75a1b6f-be5e-4cfb-bbdd-ddd560b3b63a" providerId="ADAL" clId="{0ADD7ECE-22A4-4F01-9434-0CCFEBC26317}" dt="2023-05-19T21:04:08.991" v="922" actId="14100"/>
          <ac:spMkLst>
            <pc:docMk/>
            <pc:sldMk cId="2700724384" sldId="285"/>
            <ac:spMk id="5" creationId="{72B35188-6FED-11E9-6879-075FB1DE8896}"/>
          </ac:spMkLst>
        </pc:spChg>
        <pc:spChg chg="add mod">
          <ac:chgData name="Hossain,Muhammad Monir" userId="d75a1b6f-be5e-4cfb-bbdd-ddd560b3b63a" providerId="ADAL" clId="{0ADD7ECE-22A4-4F01-9434-0CCFEBC26317}" dt="2023-05-19T21:08:44.659" v="1091" actId="1035"/>
          <ac:spMkLst>
            <pc:docMk/>
            <pc:sldMk cId="2700724384" sldId="285"/>
            <ac:spMk id="6" creationId="{4E2AB2D5-ADB9-7E1C-D04C-38E5EA0FC3EF}"/>
          </ac:spMkLst>
        </pc:spChg>
        <pc:spChg chg="mod">
          <ac:chgData name="Hossain,Muhammad Monir" userId="d75a1b6f-be5e-4cfb-bbdd-ddd560b3b63a" providerId="ADAL" clId="{0ADD7ECE-22A4-4F01-9434-0CCFEBC26317}" dt="2023-05-19T21:08:51.410" v="1092"/>
          <ac:spMkLst>
            <pc:docMk/>
            <pc:sldMk cId="2700724384" sldId="285"/>
            <ac:spMk id="13" creationId="{52E6CC08-203E-8D51-17B2-7DE80DBEFF0B}"/>
          </ac:spMkLst>
        </pc:spChg>
        <pc:spChg chg="mod">
          <ac:chgData name="Hossain,Muhammad Monir" userId="d75a1b6f-be5e-4cfb-bbdd-ddd560b3b63a" providerId="ADAL" clId="{0ADD7ECE-22A4-4F01-9434-0CCFEBC26317}" dt="2023-05-19T21:08:51.410" v="1092"/>
          <ac:spMkLst>
            <pc:docMk/>
            <pc:sldMk cId="2700724384" sldId="285"/>
            <ac:spMk id="14" creationId="{AA4B3CA7-173B-6FF8-C29F-7A461CAE8A8B}"/>
          </ac:spMkLst>
        </pc:spChg>
        <pc:spChg chg="mod">
          <ac:chgData name="Hossain,Muhammad Monir" userId="d75a1b6f-be5e-4cfb-bbdd-ddd560b3b63a" providerId="ADAL" clId="{0ADD7ECE-22A4-4F01-9434-0CCFEBC26317}" dt="2023-05-19T21:08:51.410" v="1092"/>
          <ac:spMkLst>
            <pc:docMk/>
            <pc:sldMk cId="2700724384" sldId="285"/>
            <ac:spMk id="16" creationId="{806D3DD1-AC7E-4921-70D5-F4E7395D28DC}"/>
          </ac:spMkLst>
        </pc:spChg>
        <pc:spChg chg="add mod">
          <ac:chgData name="Hossain,Muhammad Monir" userId="d75a1b6f-be5e-4cfb-bbdd-ddd560b3b63a" providerId="ADAL" clId="{0ADD7ECE-22A4-4F01-9434-0CCFEBC26317}" dt="2023-05-19T21:09:19.910" v="1114" actId="1035"/>
          <ac:spMkLst>
            <pc:docMk/>
            <pc:sldMk cId="2700724384" sldId="285"/>
            <ac:spMk id="17" creationId="{957AC155-D4B7-A26C-DBF0-F3DCC22FDD50}"/>
          </ac:spMkLst>
        </pc:spChg>
        <pc:spChg chg="mod">
          <ac:chgData name="Hossain,Muhammad Monir" userId="d75a1b6f-be5e-4cfb-bbdd-ddd560b3b63a" providerId="ADAL" clId="{0ADD7ECE-22A4-4F01-9434-0CCFEBC26317}" dt="2023-05-19T21:08:36.866" v="1075" actId="1036"/>
          <ac:spMkLst>
            <pc:docMk/>
            <pc:sldMk cId="2700724384" sldId="285"/>
            <ac:spMk id="79" creationId="{B0C3C598-A93B-F826-CAF0-FC6092262BC9}"/>
          </ac:spMkLst>
        </pc:spChg>
        <pc:grpChg chg="add mod">
          <ac:chgData name="Hossain,Muhammad Monir" userId="d75a1b6f-be5e-4cfb-bbdd-ddd560b3b63a" providerId="ADAL" clId="{0ADD7ECE-22A4-4F01-9434-0CCFEBC26317}" dt="2023-05-19T21:08:58.965" v="1093" actId="1076"/>
          <ac:grpSpMkLst>
            <pc:docMk/>
            <pc:sldMk cId="2700724384" sldId="285"/>
            <ac:grpSpMk id="9" creationId="{1D968CD4-0171-2C71-6ED5-DF02FFB72F91}"/>
          </ac:grpSpMkLst>
        </pc:grpChg>
        <pc:picChg chg="add mod">
          <ac:chgData name="Hossain,Muhammad Monir" userId="d75a1b6f-be5e-4cfb-bbdd-ddd560b3b63a" providerId="ADAL" clId="{0ADD7ECE-22A4-4F01-9434-0CCFEBC26317}" dt="2023-05-19T21:08:42.858" v="1086" actId="1035"/>
          <ac:picMkLst>
            <pc:docMk/>
            <pc:sldMk cId="2700724384" sldId="285"/>
            <ac:picMk id="7" creationId="{9023F75A-9D15-49C7-5E47-C7EDC92E2332}"/>
          </ac:picMkLst>
        </pc:picChg>
        <pc:picChg chg="add mod">
          <ac:chgData name="Hossain,Muhammad Monir" userId="d75a1b6f-be5e-4cfb-bbdd-ddd560b3b63a" providerId="ADAL" clId="{0ADD7ECE-22A4-4F01-9434-0CCFEBC26317}" dt="2023-05-19T21:08:29.453" v="1058" actId="1036"/>
          <ac:picMkLst>
            <pc:docMk/>
            <pc:sldMk cId="2700724384" sldId="285"/>
            <ac:picMk id="8" creationId="{D7CEDD55-460D-6E0A-90EE-B1B2DFA7DB30}"/>
          </ac:picMkLst>
        </pc:picChg>
        <pc:picChg chg="mod">
          <ac:chgData name="Hossain,Muhammad Monir" userId="d75a1b6f-be5e-4cfb-bbdd-ddd560b3b63a" providerId="ADAL" clId="{0ADD7ECE-22A4-4F01-9434-0CCFEBC26317}" dt="2023-05-19T21:08:51.410" v="1092"/>
          <ac:picMkLst>
            <pc:docMk/>
            <pc:sldMk cId="2700724384" sldId="285"/>
            <ac:picMk id="10" creationId="{8A2BA4A7-DDB3-3D63-AF16-319D4DDCE987}"/>
          </ac:picMkLst>
        </pc:picChg>
        <pc:picChg chg="del">
          <ac:chgData name="Hossain,Muhammad Monir" userId="d75a1b6f-be5e-4cfb-bbdd-ddd560b3b63a" providerId="ADAL" clId="{0ADD7ECE-22A4-4F01-9434-0CCFEBC26317}" dt="2023-05-19T21:05:31.186" v="950" actId="478"/>
          <ac:picMkLst>
            <pc:docMk/>
            <pc:sldMk cId="2700724384" sldId="285"/>
            <ac:picMk id="77" creationId="{BF7258DD-1D6C-951D-F4B5-DA465261AFD1}"/>
          </ac:picMkLst>
        </pc:picChg>
        <pc:cxnChg chg="mod">
          <ac:chgData name="Hossain,Muhammad Monir" userId="d75a1b6f-be5e-4cfb-bbdd-ddd560b3b63a" providerId="ADAL" clId="{0ADD7ECE-22A4-4F01-9434-0CCFEBC26317}" dt="2023-05-19T21:08:51.410" v="1092"/>
          <ac:cxnSpMkLst>
            <pc:docMk/>
            <pc:sldMk cId="2700724384" sldId="285"/>
            <ac:cxnSpMk id="11" creationId="{E891599F-D027-6DED-36C9-157C0E32F263}"/>
          </ac:cxnSpMkLst>
        </pc:cxnChg>
        <pc:cxnChg chg="mod">
          <ac:chgData name="Hossain,Muhammad Monir" userId="d75a1b6f-be5e-4cfb-bbdd-ddd560b3b63a" providerId="ADAL" clId="{0ADD7ECE-22A4-4F01-9434-0CCFEBC26317}" dt="2023-05-19T21:08:51.410" v="1092"/>
          <ac:cxnSpMkLst>
            <pc:docMk/>
            <pc:sldMk cId="2700724384" sldId="285"/>
            <ac:cxnSpMk id="12" creationId="{F9F609CA-D94D-A895-8B57-9702245D7151}"/>
          </ac:cxnSpMkLst>
        </pc:cxnChg>
        <pc:cxnChg chg="mod">
          <ac:chgData name="Hossain,Muhammad Monir" userId="d75a1b6f-be5e-4cfb-bbdd-ddd560b3b63a" providerId="ADAL" clId="{0ADD7ECE-22A4-4F01-9434-0CCFEBC26317}" dt="2023-05-19T21:08:51.410" v="1092"/>
          <ac:cxnSpMkLst>
            <pc:docMk/>
            <pc:sldMk cId="2700724384" sldId="285"/>
            <ac:cxnSpMk id="15" creationId="{A497B8F4-D811-8A44-E1BC-4DB112886153}"/>
          </ac:cxnSpMkLst>
        </pc:cxnChg>
      </pc:sldChg>
      <pc:sldChg chg="addSp delSp modSp add mod">
        <pc:chgData name="Hossain,Muhammad Monir" userId="d75a1b6f-be5e-4cfb-bbdd-ddd560b3b63a" providerId="ADAL" clId="{0ADD7ECE-22A4-4F01-9434-0CCFEBC26317}" dt="2023-05-19T22:35:49.670" v="1174" actId="1076"/>
        <pc:sldMkLst>
          <pc:docMk/>
          <pc:sldMk cId="2857076273" sldId="286"/>
        </pc:sldMkLst>
        <pc:spChg chg="mod">
          <ac:chgData name="Hossain,Muhammad Monir" userId="d75a1b6f-be5e-4cfb-bbdd-ddd560b3b63a" providerId="ADAL" clId="{0ADD7ECE-22A4-4F01-9434-0CCFEBC26317}" dt="2023-05-19T22:35:43.564" v="1171" actId="1076"/>
          <ac:spMkLst>
            <pc:docMk/>
            <pc:sldMk cId="2857076273" sldId="286"/>
            <ac:spMk id="4" creationId="{994EE095-E433-85A6-F0E0-AE2685BC7A1C}"/>
          </ac:spMkLst>
        </pc:spChg>
        <pc:spChg chg="mod">
          <ac:chgData name="Hossain,Muhammad Monir" userId="d75a1b6f-be5e-4cfb-bbdd-ddd560b3b63a" providerId="ADAL" clId="{0ADD7ECE-22A4-4F01-9434-0CCFEBC26317}" dt="2023-05-19T22:27:31.521" v="1136" actId="20577"/>
          <ac:spMkLst>
            <pc:docMk/>
            <pc:sldMk cId="2857076273" sldId="286"/>
            <ac:spMk id="5" creationId="{D536466A-E769-C83F-EB94-EB231ED36F64}"/>
          </ac:spMkLst>
        </pc:spChg>
        <pc:spChg chg="mod">
          <ac:chgData name="Hossain,Muhammad Monir" userId="d75a1b6f-be5e-4cfb-bbdd-ddd560b3b63a" providerId="ADAL" clId="{0ADD7ECE-22A4-4F01-9434-0CCFEBC26317}" dt="2023-05-19T22:28:30.050" v="1138" actId="1076"/>
          <ac:spMkLst>
            <pc:docMk/>
            <pc:sldMk cId="2857076273" sldId="286"/>
            <ac:spMk id="20" creationId="{327B7CA1-7252-D331-1259-D4EF60545566}"/>
          </ac:spMkLst>
        </pc:spChg>
        <pc:picChg chg="add mod">
          <ac:chgData name="Hossain,Muhammad Monir" userId="d75a1b6f-be5e-4cfb-bbdd-ddd560b3b63a" providerId="ADAL" clId="{0ADD7ECE-22A4-4F01-9434-0CCFEBC26317}" dt="2023-05-19T22:35:49.670" v="1174" actId="1076"/>
          <ac:picMkLst>
            <pc:docMk/>
            <pc:sldMk cId="2857076273" sldId="286"/>
            <ac:picMk id="7" creationId="{CC60983C-948D-28EB-8740-09E7ADC88985}"/>
          </ac:picMkLst>
        </pc:picChg>
        <pc:picChg chg="del">
          <ac:chgData name="Hossain,Muhammad Monir" userId="d75a1b6f-be5e-4cfb-bbdd-ddd560b3b63a" providerId="ADAL" clId="{0ADD7ECE-22A4-4F01-9434-0CCFEBC26317}" dt="2023-05-19T22:28:27.164" v="1137" actId="478"/>
          <ac:picMkLst>
            <pc:docMk/>
            <pc:sldMk cId="2857076273" sldId="286"/>
            <ac:picMk id="21" creationId="{40B655DC-6391-D06D-C339-4EC1E5A87F80}"/>
          </ac:picMkLst>
        </pc:picChg>
        <pc:picChg chg="add del mod">
          <ac:chgData name="Hossain,Muhammad Monir" userId="d75a1b6f-be5e-4cfb-bbdd-ddd560b3b63a" providerId="ADAL" clId="{0ADD7ECE-22A4-4F01-9434-0CCFEBC26317}" dt="2023-05-19T22:29:12.431" v="1169" actId="478"/>
          <ac:picMkLst>
            <pc:docMk/>
            <pc:sldMk cId="2857076273" sldId="286"/>
            <ac:picMk id="1026" creationId="{7CE057DF-99DC-EBD7-6144-DFD2333ED246}"/>
          </ac:picMkLst>
        </pc:picChg>
        <pc:picChg chg="add del mod">
          <ac:chgData name="Hossain,Muhammad Monir" userId="d75a1b6f-be5e-4cfb-bbdd-ddd560b3b63a" providerId="ADAL" clId="{0ADD7ECE-22A4-4F01-9434-0CCFEBC26317}" dt="2023-05-19T22:29:11.824" v="1168" actId="478"/>
          <ac:picMkLst>
            <pc:docMk/>
            <pc:sldMk cId="2857076273" sldId="286"/>
            <ac:picMk id="1027" creationId="{16B0F014-6456-1D7F-99C6-4D6EF4078EA6}"/>
          </ac:picMkLst>
        </pc:picChg>
      </pc:sldChg>
      <pc:sldChg chg="addSp delSp modSp new mod modAnim">
        <pc:chgData name="Hossain,Muhammad Monir" userId="d75a1b6f-be5e-4cfb-bbdd-ddd560b3b63a" providerId="ADAL" clId="{0ADD7ECE-22A4-4F01-9434-0CCFEBC26317}" dt="2023-05-19T22:51:12.160" v="1707" actId="20577"/>
        <pc:sldMkLst>
          <pc:docMk/>
          <pc:sldMk cId="1333148776" sldId="287"/>
        </pc:sldMkLst>
        <pc:spChg chg="del mod">
          <ac:chgData name="Hossain,Muhammad Monir" userId="d75a1b6f-be5e-4cfb-bbdd-ddd560b3b63a" providerId="ADAL" clId="{0ADD7ECE-22A4-4F01-9434-0CCFEBC26317}" dt="2023-05-19T22:37:59.042" v="1180" actId="478"/>
          <ac:spMkLst>
            <pc:docMk/>
            <pc:sldMk cId="1333148776" sldId="287"/>
            <ac:spMk id="2" creationId="{87EE4E50-B4CC-55A7-B225-7DE7A9D10FE8}"/>
          </ac:spMkLst>
        </pc:spChg>
        <pc:spChg chg="add del mod">
          <ac:chgData name="Hossain,Muhammad Monir" userId="d75a1b6f-be5e-4cfb-bbdd-ddd560b3b63a" providerId="ADAL" clId="{0ADD7ECE-22A4-4F01-9434-0CCFEBC26317}" dt="2023-05-19T22:38:06.654" v="1182" actId="478"/>
          <ac:spMkLst>
            <pc:docMk/>
            <pc:sldMk cId="1333148776" sldId="287"/>
            <ac:spMk id="5" creationId="{02ABC3AB-DF18-BB69-05B1-FDF435003DBE}"/>
          </ac:spMkLst>
        </pc:spChg>
        <pc:spChg chg="add del mod">
          <ac:chgData name="Hossain,Muhammad Monir" userId="d75a1b6f-be5e-4cfb-bbdd-ddd560b3b63a" providerId="ADAL" clId="{0ADD7ECE-22A4-4F01-9434-0CCFEBC26317}" dt="2023-05-19T22:38:17.129" v="1183" actId="478"/>
          <ac:spMkLst>
            <pc:docMk/>
            <pc:sldMk cId="1333148776" sldId="287"/>
            <ac:spMk id="6" creationId="{936D1BC1-6592-02DA-805E-94AD9258CB1D}"/>
          </ac:spMkLst>
        </pc:spChg>
        <pc:spChg chg="add mod">
          <ac:chgData name="Hossain,Muhammad Monir" userId="d75a1b6f-be5e-4cfb-bbdd-ddd560b3b63a" providerId="ADAL" clId="{0ADD7ECE-22A4-4F01-9434-0CCFEBC26317}" dt="2023-05-19T22:38:17.666" v="1184"/>
          <ac:spMkLst>
            <pc:docMk/>
            <pc:sldMk cId="1333148776" sldId="287"/>
            <ac:spMk id="7" creationId="{CBA960A6-EAF4-55FF-3428-79CD71914D21}"/>
          </ac:spMkLst>
        </pc:spChg>
        <pc:spChg chg="add mod">
          <ac:chgData name="Hossain,Muhammad Monir" userId="d75a1b6f-be5e-4cfb-bbdd-ddd560b3b63a" providerId="ADAL" clId="{0ADD7ECE-22A4-4F01-9434-0CCFEBC26317}" dt="2023-05-19T22:43:23.548" v="1342" actId="1036"/>
          <ac:spMkLst>
            <pc:docMk/>
            <pc:sldMk cId="1333148776" sldId="287"/>
            <ac:spMk id="12" creationId="{D7BC5008-3813-0902-671C-45FD821BA6B7}"/>
          </ac:spMkLst>
        </pc:spChg>
        <pc:spChg chg="add mod">
          <ac:chgData name="Hossain,Muhammad Monir" userId="d75a1b6f-be5e-4cfb-bbdd-ddd560b3b63a" providerId="ADAL" clId="{0ADD7ECE-22A4-4F01-9434-0CCFEBC26317}" dt="2023-05-19T22:43:23.548" v="1342" actId="1036"/>
          <ac:spMkLst>
            <pc:docMk/>
            <pc:sldMk cId="1333148776" sldId="287"/>
            <ac:spMk id="13" creationId="{10BAAB31-3490-73E3-2933-041D8D0CEBBE}"/>
          </ac:spMkLst>
        </pc:spChg>
        <pc:spChg chg="add mod">
          <ac:chgData name="Hossain,Muhammad Monir" userId="d75a1b6f-be5e-4cfb-bbdd-ddd560b3b63a" providerId="ADAL" clId="{0ADD7ECE-22A4-4F01-9434-0CCFEBC26317}" dt="2023-05-19T22:41:08.577" v="1282" actId="1076"/>
          <ac:spMkLst>
            <pc:docMk/>
            <pc:sldMk cId="1333148776" sldId="287"/>
            <ac:spMk id="14" creationId="{6090AD7C-62AF-DBCF-793E-37ED9BD19ADD}"/>
          </ac:spMkLst>
        </pc:spChg>
        <pc:spChg chg="add mod">
          <ac:chgData name="Hossain,Muhammad Monir" userId="d75a1b6f-be5e-4cfb-bbdd-ddd560b3b63a" providerId="ADAL" clId="{0ADD7ECE-22A4-4F01-9434-0CCFEBC26317}" dt="2023-05-19T22:41:04.648" v="1281" actId="1076"/>
          <ac:spMkLst>
            <pc:docMk/>
            <pc:sldMk cId="1333148776" sldId="287"/>
            <ac:spMk id="15" creationId="{11619231-1B83-4C0B-EE57-EC296B2DB54F}"/>
          </ac:spMkLst>
        </pc:spChg>
        <pc:spChg chg="add del mod">
          <ac:chgData name="Hossain,Muhammad Monir" userId="d75a1b6f-be5e-4cfb-bbdd-ddd560b3b63a" providerId="ADAL" clId="{0ADD7ECE-22A4-4F01-9434-0CCFEBC26317}" dt="2023-05-19T22:42:56.911" v="1327" actId="478"/>
          <ac:spMkLst>
            <pc:docMk/>
            <pc:sldMk cId="1333148776" sldId="287"/>
            <ac:spMk id="16" creationId="{441C5E93-2F44-DE79-0E38-7121B898F2A7}"/>
          </ac:spMkLst>
        </pc:spChg>
        <pc:spChg chg="add mod">
          <ac:chgData name="Hossain,Muhammad Monir" userId="d75a1b6f-be5e-4cfb-bbdd-ddd560b3b63a" providerId="ADAL" clId="{0ADD7ECE-22A4-4F01-9434-0CCFEBC26317}" dt="2023-05-19T22:42:34.158" v="1321" actId="20577"/>
          <ac:spMkLst>
            <pc:docMk/>
            <pc:sldMk cId="1333148776" sldId="287"/>
            <ac:spMk id="17" creationId="{77A9E289-AD49-630B-628C-3EC2DA119DE8}"/>
          </ac:spMkLst>
        </pc:spChg>
        <pc:spChg chg="add mod">
          <ac:chgData name="Hossain,Muhammad Monir" userId="d75a1b6f-be5e-4cfb-bbdd-ddd560b3b63a" providerId="ADAL" clId="{0ADD7ECE-22A4-4F01-9434-0CCFEBC26317}" dt="2023-05-19T22:51:12.160" v="1707" actId="20577"/>
          <ac:spMkLst>
            <pc:docMk/>
            <pc:sldMk cId="1333148776" sldId="287"/>
            <ac:spMk id="18" creationId="{F0736948-3D06-B75C-2005-422CBA0C7DAC}"/>
          </ac:spMkLst>
        </pc:spChg>
        <pc:picChg chg="add mod">
          <ac:chgData name="Hossain,Muhammad Monir" userId="d75a1b6f-be5e-4cfb-bbdd-ddd560b3b63a" providerId="ADAL" clId="{0ADD7ECE-22A4-4F01-9434-0CCFEBC26317}" dt="2023-05-19T22:43:23.548" v="1342" actId="1036"/>
          <ac:picMkLst>
            <pc:docMk/>
            <pc:sldMk cId="1333148776" sldId="287"/>
            <ac:picMk id="8" creationId="{54A5346F-BF61-12DF-1D6E-3D9DC6B60DB9}"/>
          </ac:picMkLst>
        </pc:picChg>
        <pc:picChg chg="add mod">
          <ac:chgData name="Hossain,Muhammad Monir" userId="d75a1b6f-be5e-4cfb-bbdd-ddd560b3b63a" providerId="ADAL" clId="{0ADD7ECE-22A4-4F01-9434-0CCFEBC26317}" dt="2023-05-19T22:41:11.880" v="1283" actId="1076"/>
          <ac:picMkLst>
            <pc:docMk/>
            <pc:sldMk cId="1333148776" sldId="287"/>
            <ac:picMk id="9" creationId="{FD4399AD-81EC-AC65-C427-3DD07950E0F7}"/>
          </ac:picMkLst>
        </pc:picChg>
        <pc:picChg chg="add mod">
          <ac:chgData name="Hossain,Muhammad Monir" userId="d75a1b6f-be5e-4cfb-bbdd-ddd560b3b63a" providerId="ADAL" clId="{0ADD7ECE-22A4-4F01-9434-0CCFEBC26317}" dt="2023-05-19T22:43:23.548" v="1342" actId="1036"/>
          <ac:picMkLst>
            <pc:docMk/>
            <pc:sldMk cId="1333148776" sldId="287"/>
            <ac:picMk id="10" creationId="{62D980D6-1481-7365-373F-89B658C78A4C}"/>
          </ac:picMkLst>
        </pc:picChg>
        <pc:picChg chg="add mod">
          <ac:chgData name="Hossain,Muhammad Monir" userId="d75a1b6f-be5e-4cfb-bbdd-ddd560b3b63a" providerId="ADAL" clId="{0ADD7ECE-22A4-4F01-9434-0CCFEBC26317}" dt="2023-05-19T22:41:15.304" v="1284" actId="1076"/>
          <ac:picMkLst>
            <pc:docMk/>
            <pc:sldMk cId="1333148776" sldId="287"/>
            <ac:picMk id="11" creationId="{445CF125-67AE-83F1-0E63-4A41DE14C169}"/>
          </ac:picMkLst>
        </pc:picChg>
      </pc:sldChg>
      <pc:sldChg chg="addSp modSp new mod">
        <pc:chgData name="Hossain,Muhammad Monir" userId="d75a1b6f-be5e-4cfb-bbdd-ddd560b3b63a" providerId="ADAL" clId="{0ADD7ECE-22A4-4F01-9434-0CCFEBC26317}" dt="2023-05-19T22:51:04.672" v="1689" actId="14100"/>
        <pc:sldMkLst>
          <pc:docMk/>
          <pc:sldMk cId="3492658948" sldId="288"/>
        </pc:sldMkLst>
        <pc:spChg chg="add mod">
          <ac:chgData name="Hossain,Muhammad Monir" userId="d75a1b6f-be5e-4cfb-bbdd-ddd560b3b63a" providerId="ADAL" clId="{0ADD7ECE-22A4-4F01-9434-0CCFEBC26317}" dt="2023-05-19T22:49:51.461" v="1622" actId="14100"/>
          <ac:spMkLst>
            <pc:docMk/>
            <pc:sldMk cId="3492658948" sldId="288"/>
            <ac:spMk id="3" creationId="{B33C631E-7D47-B305-9993-59257E479DF9}"/>
          </ac:spMkLst>
        </pc:spChg>
        <pc:spChg chg="add mod">
          <ac:chgData name="Hossain,Muhammad Monir" userId="d75a1b6f-be5e-4cfb-bbdd-ddd560b3b63a" providerId="ADAL" clId="{0ADD7ECE-22A4-4F01-9434-0CCFEBC26317}" dt="2023-05-19T22:50:20.365" v="1624" actId="1076"/>
          <ac:spMkLst>
            <pc:docMk/>
            <pc:sldMk cId="3492658948" sldId="288"/>
            <ac:spMk id="5" creationId="{D539C345-A614-13E5-D9D8-9FA1013ED3B6}"/>
          </ac:spMkLst>
        </pc:spChg>
        <pc:spChg chg="add mod">
          <ac:chgData name="Hossain,Muhammad Monir" userId="d75a1b6f-be5e-4cfb-bbdd-ddd560b3b63a" providerId="ADAL" clId="{0ADD7ECE-22A4-4F01-9434-0CCFEBC26317}" dt="2023-05-19T22:51:04.672" v="1689" actId="14100"/>
          <ac:spMkLst>
            <pc:docMk/>
            <pc:sldMk cId="3492658948" sldId="288"/>
            <ac:spMk id="6" creationId="{A63208BC-DACE-24F3-B929-EF0D0969BA1D}"/>
          </ac:spMkLst>
        </pc:spChg>
        <pc:spChg chg="add mod">
          <ac:chgData name="Hossain,Muhammad Monir" userId="d75a1b6f-be5e-4cfb-bbdd-ddd560b3b63a" providerId="ADAL" clId="{0ADD7ECE-22A4-4F01-9434-0CCFEBC26317}" dt="2023-05-19T22:44:02.934" v="1346"/>
          <ac:spMkLst>
            <pc:docMk/>
            <pc:sldMk cId="3492658948" sldId="288"/>
            <ac:spMk id="7" creationId="{F11F6DD2-C667-05D1-7BA0-63857A446CBC}"/>
          </ac:spMkLst>
        </pc:spChg>
        <pc:graphicFrameChg chg="add mod modGraphic">
          <ac:chgData name="Hossain,Muhammad Monir" userId="d75a1b6f-be5e-4cfb-bbdd-ddd560b3b63a" providerId="ADAL" clId="{0ADD7ECE-22A4-4F01-9434-0CCFEBC26317}" dt="2023-05-19T22:50:41.682" v="1641" actId="20577"/>
          <ac:graphicFrameMkLst>
            <pc:docMk/>
            <pc:sldMk cId="3492658948" sldId="288"/>
            <ac:graphicFrameMk id="4" creationId="{A741F188-D9DF-8154-0A8A-CD95351ED731}"/>
          </ac:graphicFrameMkLst>
        </pc:graphicFrameChg>
      </pc:sldChg>
      <pc:sldChg chg="addSp modSp new mod">
        <pc:chgData name="Hossain,Muhammad Monir" userId="d75a1b6f-be5e-4cfb-bbdd-ddd560b3b63a" providerId="ADAL" clId="{0ADD7ECE-22A4-4F01-9434-0CCFEBC26317}" dt="2023-05-19T22:48:14.606" v="1610"/>
        <pc:sldMkLst>
          <pc:docMk/>
          <pc:sldMk cId="2990971300" sldId="289"/>
        </pc:sldMkLst>
        <pc:spChg chg="add mod">
          <ac:chgData name="Hossain,Muhammad Monir" userId="d75a1b6f-be5e-4cfb-bbdd-ddd560b3b63a" providerId="ADAL" clId="{0ADD7ECE-22A4-4F01-9434-0CCFEBC26317}" dt="2023-05-19T22:45:24.564" v="1353" actId="1076"/>
          <ac:spMkLst>
            <pc:docMk/>
            <pc:sldMk cId="2990971300" sldId="289"/>
            <ac:spMk id="3" creationId="{53DE8DFF-4825-19B9-E75E-1DCB685D34BA}"/>
          </ac:spMkLst>
        </pc:spChg>
        <pc:spChg chg="add mod">
          <ac:chgData name="Hossain,Muhammad Monir" userId="d75a1b6f-be5e-4cfb-bbdd-ddd560b3b63a" providerId="ADAL" clId="{0ADD7ECE-22A4-4F01-9434-0CCFEBC26317}" dt="2023-05-19T22:47:21.062" v="1604" actId="20577"/>
          <ac:spMkLst>
            <pc:docMk/>
            <pc:sldMk cId="2990971300" sldId="289"/>
            <ac:spMk id="5" creationId="{61EB5B2F-DA67-B225-05C1-E7F54B8F5E2D}"/>
          </ac:spMkLst>
        </pc:spChg>
        <pc:spChg chg="add mod">
          <ac:chgData name="Hossain,Muhammad Monir" userId="d75a1b6f-be5e-4cfb-bbdd-ddd560b3b63a" providerId="ADAL" clId="{0ADD7ECE-22A4-4F01-9434-0CCFEBC26317}" dt="2023-05-19T22:48:14.606" v="1610"/>
          <ac:spMkLst>
            <pc:docMk/>
            <pc:sldMk cId="2990971300" sldId="289"/>
            <ac:spMk id="6" creationId="{D2D52EF9-ADC9-79E5-4B20-FF4B00D05CE3}"/>
          </ac:spMkLst>
        </pc:spChg>
        <pc:graphicFrameChg chg="add mod modGraphic">
          <ac:chgData name="Hossain,Muhammad Monir" userId="d75a1b6f-be5e-4cfb-bbdd-ddd560b3b63a" providerId="ADAL" clId="{0ADD7ECE-22A4-4F01-9434-0CCFEBC26317}" dt="2023-05-19T22:48:06.653" v="1609" actId="1076"/>
          <ac:graphicFrameMkLst>
            <pc:docMk/>
            <pc:sldMk cId="2990971300" sldId="289"/>
            <ac:graphicFrameMk id="4" creationId="{3C30531A-D046-B9C8-38A3-788ED7A83004}"/>
          </ac:graphicFrameMkLst>
        </pc:graphicFrameChg>
      </pc:sldChg>
      <pc:sldChg chg="addSp modSp new mod">
        <pc:chgData name="Hossain,Muhammad Monir" userId="d75a1b6f-be5e-4cfb-bbdd-ddd560b3b63a" providerId="ADAL" clId="{0ADD7ECE-22A4-4F01-9434-0CCFEBC26317}" dt="2023-05-19T23:08:34.767" v="1814" actId="1076"/>
        <pc:sldMkLst>
          <pc:docMk/>
          <pc:sldMk cId="1748170618" sldId="290"/>
        </pc:sldMkLst>
        <pc:spChg chg="add mod">
          <ac:chgData name="Hossain,Muhammad Monir" userId="d75a1b6f-be5e-4cfb-bbdd-ddd560b3b63a" providerId="ADAL" clId="{0ADD7ECE-22A4-4F01-9434-0CCFEBC26317}" dt="2023-05-19T23:08:27.025" v="1812" actId="20577"/>
          <ac:spMkLst>
            <pc:docMk/>
            <pc:sldMk cId="1748170618" sldId="290"/>
            <ac:spMk id="3" creationId="{961B7C9E-7B8E-EC8E-5F5A-FBDBDB459B2A}"/>
          </ac:spMkLst>
        </pc:spChg>
        <pc:spChg chg="add mod">
          <ac:chgData name="Hossain,Muhammad Monir" userId="d75a1b6f-be5e-4cfb-bbdd-ddd560b3b63a" providerId="ADAL" clId="{0ADD7ECE-22A4-4F01-9434-0CCFEBC26317}" dt="2023-05-19T23:05:27.492" v="1773" actId="1036"/>
          <ac:spMkLst>
            <pc:docMk/>
            <pc:sldMk cId="1748170618" sldId="290"/>
            <ac:spMk id="4" creationId="{B4B43E4C-9512-968D-9CC9-66278E9157FF}"/>
          </ac:spMkLst>
        </pc:spChg>
        <pc:picChg chg="add mod">
          <ac:chgData name="Hossain,Muhammad Monir" userId="d75a1b6f-be5e-4cfb-bbdd-ddd560b3b63a" providerId="ADAL" clId="{0ADD7ECE-22A4-4F01-9434-0CCFEBC26317}" dt="2023-05-19T23:05:46.799" v="1797" actId="1076"/>
          <ac:picMkLst>
            <pc:docMk/>
            <pc:sldMk cId="1748170618" sldId="290"/>
            <ac:picMk id="2050" creationId="{9E4071F0-508D-111D-6401-A190422E399C}"/>
          </ac:picMkLst>
        </pc:picChg>
        <pc:picChg chg="add mod">
          <ac:chgData name="Hossain,Muhammad Monir" userId="d75a1b6f-be5e-4cfb-bbdd-ddd560b3b63a" providerId="ADAL" clId="{0ADD7ECE-22A4-4F01-9434-0CCFEBC26317}" dt="2023-05-19T23:08:34.767" v="1814" actId="1076"/>
          <ac:picMkLst>
            <pc:docMk/>
            <pc:sldMk cId="1748170618" sldId="290"/>
            <ac:picMk id="2051" creationId="{B321319C-3FB9-1901-6DC8-2944326D4BC8}"/>
          </ac:picMkLst>
        </pc:picChg>
      </pc:sldChg>
    </pc:docChg>
  </pc:docChgLst>
  <pc:docChgLst>
    <pc:chgData name="Hossain,Muhammad Monir" userId="d75a1b6f-be5e-4cfb-bbdd-ddd560b3b63a" providerId="ADAL" clId="{5960EAB3-67C9-DC40-B4DD-2DAF7172F449}"/>
    <pc:docChg chg="undo custSel addSld delSld modSld">
      <pc:chgData name="Hossain,Muhammad Monir" userId="d75a1b6f-be5e-4cfb-bbdd-ddd560b3b63a" providerId="ADAL" clId="{5960EAB3-67C9-DC40-B4DD-2DAF7172F449}" dt="2023-05-20T01:33:43.552" v="453" actId="114"/>
      <pc:docMkLst>
        <pc:docMk/>
      </pc:docMkLst>
      <pc:sldChg chg="modSp mod">
        <pc:chgData name="Hossain,Muhammad Monir" userId="d75a1b6f-be5e-4cfb-bbdd-ddd560b3b63a" providerId="ADAL" clId="{5960EAB3-67C9-DC40-B4DD-2DAF7172F449}" dt="2023-05-20T00:33:03.055" v="35" actId="14100"/>
        <pc:sldMkLst>
          <pc:docMk/>
          <pc:sldMk cId="916285824" sldId="267"/>
        </pc:sldMkLst>
        <pc:spChg chg="mod">
          <ac:chgData name="Hossain,Muhammad Monir" userId="d75a1b6f-be5e-4cfb-bbdd-ddd560b3b63a" providerId="ADAL" clId="{5960EAB3-67C9-DC40-B4DD-2DAF7172F449}" dt="2023-05-20T00:33:03.055" v="35" actId="14100"/>
          <ac:spMkLst>
            <pc:docMk/>
            <pc:sldMk cId="916285824" sldId="267"/>
            <ac:spMk id="29" creationId="{CCD7D317-2C52-01A7-C0D6-8810A8DA0CA2}"/>
          </ac:spMkLst>
        </pc:spChg>
      </pc:sldChg>
      <pc:sldChg chg="modSp mod">
        <pc:chgData name="Hossain,Muhammad Monir" userId="d75a1b6f-be5e-4cfb-bbdd-ddd560b3b63a" providerId="ADAL" clId="{5960EAB3-67C9-DC40-B4DD-2DAF7172F449}" dt="2023-05-20T01:33:43.552" v="453" actId="114"/>
        <pc:sldMkLst>
          <pc:docMk/>
          <pc:sldMk cId="3728071034" sldId="274"/>
        </pc:sldMkLst>
        <pc:spChg chg="mod">
          <ac:chgData name="Hossain,Muhammad Monir" userId="d75a1b6f-be5e-4cfb-bbdd-ddd560b3b63a" providerId="ADAL" clId="{5960EAB3-67C9-DC40-B4DD-2DAF7172F449}" dt="2023-05-20T01:33:43.552" v="453" actId="114"/>
          <ac:spMkLst>
            <pc:docMk/>
            <pc:sldMk cId="3728071034" sldId="274"/>
            <ac:spMk id="3" creationId="{2ACE7CE1-53F0-D2E2-0375-C44F207B6A14}"/>
          </ac:spMkLst>
        </pc:spChg>
      </pc:sldChg>
      <pc:sldChg chg="modSp mod">
        <pc:chgData name="Hossain,Muhammad Monir" userId="d75a1b6f-be5e-4cfb-bbdd-ddd560b3b63a" providerId="ADAL" clId="{5960EAB3-67C9-DC40-B4DD-2DAF7172F449}" dt="2023-05-20T01:27:34.348" v="413" actId="2711"/>
        <pc:sldMkLst>
          <pc:docMk/>
          <pc:sldMk cId="2348877935" sldId="279"/>
        </pc:sldMkLst>
        <pc:spChg chg="mod">
          <ac:chgData name="Hossain,Muhammad Monir" userId="d75a1b6f-be5e-4cfb-bbdd-ddd560b3b63a" providerId="ADAL" clId="{5960EAB3-67C9-DC40-B4DD-2DAF7172F449}" dt="2023-05-20T01:27:34.348" v="413" actId="2711"/>
          <ac:spMkLst>
            <pc:docMk/>
            <pc:sldMk cId="2348877935" sldId="279"/>
            <ac:spMk id="5" creationId="{72B35188-6FED-11E9-6879-075FB1DE8896}"/>
          </ac:spMkLst>
        </pc:spChg>
        <pc:spChg chg="mod">
          <ac:chgData name="Hossain,Muhammad Monir" userId="d75a1b6f-be5e-4cfb-bbdd-ddd560b3b63a" providerId="ADAL" clId="{5960EAB3-67C9-DC40-B4DD-2DAF7172F449}" dt="2023-05-20T01:27:34.348" v="413" actId="2711"/>
          <ac:spMkLst>
            <pc:docMk/>
            <pc:sldMk cId="2348877935" sldId="279"/>
            <ac:spMk id="7" creationId="{9A9E045F-0B76-5423-3557-F89B8C7A4CEC}"/>
          </ac:spMkLst>
        </pc:spChg>
        <pc:spChg chg="mod">
          <ac:chgData name="Hossain,Muhammad Monir" userId="d75a1b6f-be5e-4cfb-bbdd-ddd560b3b63a" providerId="ADAL" clId="{5960EAB3-67C9-DC40-B4DD-2DAF7172F449}" dt="2023-05-20T01:27:34.348" v="413" actId="2711"/>
          <ac:spMkLst>
            <pc:docMk/>
            <pc:sldMk cId="2348877935" sldId="279"/>
            <ac:spMk id="14" creationId="{A6B63B60-33C9-6829-87D9-FAF89CCE769C}"/>
          </ac:spMkLst>
        </pc:spChg>
      </pc:sldChg>
      <pc:sldChg chg="modSp mod">
        <pc:chgData name="Hossain,Muhammad Monir" userId="d75a1b6f-be5e-4cfb-bbdd-ddd560b3b63a" providerId="ADAL" clId="{5960EAB3-67C9-DC40-B4DD-2DAF7172F449}" dt="2023-05-20T00:56:26.653" v="376" actId="1036"/>
        <pc:sldMkLst>
          <pc:docMk/>
          <pc:sldMk cId="3915816155" sldId="282"/>
        </pc:sldMkLst>
        <pc:spChg chg="mod">
          <ac:chgData name="Hossain,Muhammad Monir" userId="d75a1b6f-be5e-4cfb-bbdd-ddd560b3b63a" providerId="ADAL" clId="{5960EAB3-67C9-DC40-B4DD-2DAF7172F449}" dt="2023-05-20T00:56:02.376" v="370" actId="20577"/>
          <ac:spMkLst>
            <pc:docMk/>
            <pc:sldMk cId="3915816155" sldId="282"/>
            <ac:spMk id="5" creationId="{72B35188-6FED-11E9-6879-075FB1DE8896}"/>
          </ac:spMkLst>
        </pc:spChg>
        <pc:picChg chg="mod">
          <ac:chgData name="Hossain,Muhammad Monir" userId="d75a1b6f-be5e-4cfb-bbdd-ddd560b3b63a" providerId="ADAL" clId="{5960EAB3-67C9-DC40-B4DD-2DAF7172F449}" dt="2023-05-20T00:56:26.653" v="376" actId="1036"/>
          <ac:picMkLst>
            <pc:docMk/>
            <pc:sldMk cId="3915816155" sldId="282"/>
            <ac:picMk id="6" creationId="{4C134165-4D39-2D82-8195-467B9BAD277B}"/>
          </ac:picMkLst>
        </pc:picChg>
      </pc:sldChg>
      <pc:sldChg chg="addSp delSp modSp mod">
        <pc:chgData name="Hossain,Muhammad Monir" userId="d75a1b6f-be5e-4cfb-bbdd-ddd560b3b63a" providerId="ADAL" clId="{5960EAB3-67C9-DC40-B4DD-2DAF7172F449}" dt="2023-05-20T00:45:02.869" v="280" actId="1035"/>
        <pc:sldMkLst>
          <pc:docMk/>
          <pc:sldMk cId="2857076273" sldId="286"/>
        </pc:sldMkLst>
        <pc:spChg chg="mod">
          <ac:chgData name="Hossain,Muhammad Monir" userId="d75a1b6f-be5e-4cfb-bbdd-ddd560b3b63a" providerId="ADAL" clId="{5960EAB3-67C9-DC40-B4DD-2DAF7172F449}" dt="2023-05-20T00:41:27.948" v="256" actId="14100"/>
          <ac:spMkLst>
            <pc:docMk/>
            <pc:sldMk cId="2857076273" sldId="286"/>
            <ac:spMk id="4" creationId="{994EE095-E433-85A6-F0E0-AE2685BC7A1C}"/>
          </ac:spMkLst>
        </pc:spChg>
        <pc:spChg chg="mod">
          <ac:chgData name="Hossain,Muhammad Monir" userId="d75a1b6f-be5e-4cfb-bbdd-ddd560b3b63a" providerId="ADAL" clId="{5960EAB3-67C9-DC40-B4DD-2DAF7172F449}" dt="2023-05-20T00:40:58.206" v="245" actId="1035"/>
          <ac:spMkLst>
            <pc:docMk/>
            <pc:sldMk cId="2857076273" sldId="286"/>
            <ac:spMk id="5" creationId="{D536466A-E769-C83F-EB94-EB231ED36F64}"/>
          </ac:spMkLst>
        </pc:spChg>
        <pc:spChg chg="add mod">
          <ac:chgData name="Hossain,Muhammad Monir" userId="d75a1b6f-be5e-4cfb-bbdd-ddd560b3b63a" providerId="ADAL" clId="{5960EAB3-67C9-DC40-B4DD-2DAF7172F449}" dt="2023-05-20T00:45:02.869" v="280" actId="1035"/>
          <ac:spMkLst>
            <pc:docMk/>
            <pc:sldMk cId="2857076273" sldId="286"/>
            <ac:spMk id="8" creationId="{6FBACE47-51FD-EB2E-EDF9-09BC2615CE48}"/>
          </ac:spMkLst>
        </pc:spChg>
        <pc:spChg chg="add mod">
          <ac:chgData name="Hossain,Muhammad Monir" userId="d75a1b6f-be5e-4cfb-bbdd-ddd560b3b63a" providerId="ADAL" clId="{5960EAB3-67C9-DC40-B4DD-2DAF7172F449}" dt="2023-05-20T00:45:02.869" v="280" actId="1035"/>
          <ac:spMkLst>
            <pc:docMk/>
            <pc:sldMk cId="2857076273" sldId="286"/>
            <ac:spMk id="9" creationId="{8B9C4129-66EC-51B0-F5D6-0DC49DCC2348}"/>
          </ac:spMkLst>
        </pc:spChg>
        <pc:spChg chg="del">
          <ac:chgData name="Hossain,Muhammad Monir" userId="d75a1b6f-be5e-4cfb-bbdd-ddd560b3b63a" providerId="ADAL" clId="{5960EAB3-67C9-DC40-B4DD-2DAF7172F449}" dt="2023-05-20T00:44:58.165" v="272" actId="478"/>
          <ac:spMkLst>
            <pc:docMk/>
            <pc:sldMk cId="2857076273" sldId="286"/>
            <ac:spMk id="20" creationId="{327B7CA1-7252-D331-1259-D4EF60545566}"/>
          </ac:spMkLst>
        </pc:spChg>
        <pc:picChg chg="add mod">
          <ac:chgData name="Hossain,Muhammad Monir" userId="d75a1b6f-be5e-4cfb-bbdd-ddd560b3b63a" providerId="ADAL" clId="{5960EAB3-67C9-DC40-B4DD-2DAF7172F449}" dt="2023-05-20T00:44:31.943" v="268" actId="1076"/>
          <ac:picMkLst>
            <pc:docMk/>
            <pc:sldMk cId="2857076273" sldId="286"/>
            <ac:picMk id="6" creationId="{D6E63AF0-B3A0-13B6-7C72-E4DEE33D8A47}"/>
          </ac:picMkLst>
        </pc:picChg>
        <pc:picChg chg="mod">
          <ac:chgData name="Hossain,Muhammad Monir" userId="d75a1b6f-be5e-4cfb-bbdd-ddd560b3b63a" providerId="ADAL" clId="{5960EAB3-67C9-DC40-B4DD-2DAF7172F449}" dt="2023-05-20T00:44:21.376" v="267" actId="1076"/>
          <ac:picMkLst>
            <pc:docMk/>
            <pc:sldMk cId="2857076273" sldId="286"/>
            <ac:picMk id="7" creationId="{CC60983C-948D-28EB-8740-09E7ADC88985}"/>
          </ac:picMkLst>
        </pc:picChg>
      </pc:sldChg>
      <pc:sldChg chg="modSp mod">
        <pc:chgData name="Hossain,Muhammad Monir" userId="d75a1b6f-be5e-4cfb-bbdd-ddd560b3b63a" providerId="ADAL" clId="{5960EAB3-67C9-DC40-B4DD-2DAF7172F449}" dt="2023-05-20T00:57:53.286" v="383" actId="14100"/>
        <pc:sldMkLst>
          <pc:docMk/>
          <pc:sldMk cId="1333148776" sldId="287"/>
        </pc:sldMkLst>
        <pc:spChg chg="mod">
          <ac:chgData name="Hossain,Muhammad Monir" userId="d75a1b6f-be5e-4cfb-bbdd-ddd560b3b63a" providerId="ADAL" clId="{5960EAB3-67C9-DC40-B4DD-2DAF7172F449}" dt="2023-05-20T00:57:45.588" v="382" actId="14100"/>
          <ac:spMkLst>
            <pc:docMk/>
            <pc:sldMk cId="1333148776" sldId="287"/>
            <ac:spMk id="12" creationId="{D7BC5008-3813-0902-671C-45FD821BA6B7}"/>
          </ac:spMkLst>
        </pc:spChg>
        <pc:spChg chg="mod">
          <ac:chgData name="Hossain,Muhammad Monir" userId="d75a1b6f-be5e-4cfb-bbdd-ddd560b3b63a" providerId="ADAL" clId="{5960EAB3-67C9-DC40-B4DD-2DAF7172F449}" dt="2023-05-20T00:57:53.286" v="383" actId="14100"/>
          <ac:spMkLst>
            <pc:docMk/>
            <pc:sldMk cId="1333148776" sldId="287"/>
            <ac:spMk id="13" creationId="{10BAAB31-3490-73E3-2933-041D8D0CEBBE}"/>
          </ac:spMkLst>
        </pc:spChg>
        <pc:spChg chg="mod">
          <ac:chgData name="Hossain,Muhammad Monir" userId="d75a1b6f-be5e-4cfb-bbdd-ddd560b3b63a" providerId="ADAL" clId="{5960EAB3-67C9-DC40-B4DD-2DAF7172F449}" dt="2023-05-20T00:57:45.588" v="382" actId="14100"/>
          <ac:spMkLst>
            <pc:docMk/>
            <pc:sldMk cId="1333148776" sldId="287"/>
            <ac:spMk id="14" creationId="{6090AD7C-62AF-DBCF-793E-37ED9BD19ADD}"/>
          </ac:spMkLst>
        </pc:spChg>
        <pc:spChg chg="mod">
          <ac:chgData name="Hossain,Muhammad Monir" userId="d75a1b6f-be5e-4cfb-bbdd-ddd560b3b63a" providerId="ADAL" clId="{5960EAB3-67C9-DC40-B4DD-2DAF7172F449}" dt="2023-05-20T00:57:45.588" v="382" actId="14100"/>
          <ac:spMkLst>
            <pc:docMk/>
            <pc:sldMk cId="1333148776" sldId="287"/>
            <ac:spMk id="15" creationId="{11619231-1B83-4C0B-EE57-EC296B2DB54F}"/>
          </ac:spMkLst>
        </pc:spChg>
      </pc:sldChg>
      <pc:sldChg chg="modSp mod">
        <pc:chgData name="Hossain,Muhammad Monir" userId="d75a1b6f-be5e-4cfb-bbdd-ddd560b3b63a" providerId="ADAL" clId="{5960EAB3-67C9-DC40-B4DD-2DAF7172F449}" dt="2023-05-20T01:00:06.220" v="385" actId="20577"/>
        <pc:sldMkLst>
          <pc:docMk/>
          <pc:sldMk cId="3492658948" sldId="288"/>
        </pc:sldMkLst>
        <pc:spChg chg="mod">
          <ac:chgData name="Hossain,Muhammad Monir" userId="d75a1b6f-be5e-4cfb-bbdd-ddd560b3b63a" providerId="ADAL" clId="{5960EAB3-67C9-DC40-B4DD-2DAF7172F449}" dt="2023-05-20T01:00:06.220" v="385" actId="20577"/>
          <ac:spMkLst>
            <pc:docMk/>
            <pc:sldMk cId="3492658948" sldId="288"/>
            <ac:spMk id="7" creationId="{F11F6DD2-C667-05D1-7BA0-63857A446CBC}"/>
          </ac:spMkLst>
        </pc:spChg>
      </pc:sldChg>
      <pc:sldChg chg="modSp mod">
        <pc:chgData name="Hossain,Muhammad Monir" userId="d75a1b6f-be5e-4cfb-bbdd-ddd560b3b63a" providerId="ADAL" clId="{5960EAB3-67C9-DC40-B4DD-2DAF7172F449}" dt="2023-05-20T01:29:59.003" v="450" actId="255"/>
        <pc:sldMkLst>
          <pc:docMk/>
          <pc:sldMk cId="2990971300" sldId="289"/>
        </pc:sldMkLst>
        <pc:spChg chg="mod">
          <ac:chgData name="Hossain,Muhammad Monir" userId="d75a1b6f-be5e-4cfb-bbdd-ddd560b3b63a" providerId="ADAL" clId="{5960EAB3-67C9-DC40-B4DD-2DAF7172F449}" dt="2023-05-20T01:29:59.003" v="450" actId="255"/>
          <ac:spMkLst>
            <pc:docMk/>
            <pc:sldMk cId="2990971300" sldId="289"/>
            <ac:spMk id="3" creationId="{53DE8DFF-4825-19B9-E75E-1DCB685D34BA}"/>
          </ac:spMkLst>
        </pc:spChg>
        <pc:spChg chg="mod">
          <ac:chgData name="Hossain,Muhammad Monir" userId="d75a1b6f-be5e-4cfb-bbdd-ddd560b3b63a" providerId="ADAL" clId="{5960EAB3-67C9-DC40-B4DD-2DAF7172F449}" dt="2023-05-20T01:29:55.111" v="449" actId="1036"/>
          <ac:spMkLst>
            <pc:docMk/>
            <pc:sldMk cId="2990971300" sldId="289"/>
            <ac:spMk id="5" creationId="{61EB5B2F-DA67-B225-05C1-E7F54B8F5E2D}"/>
          </ac:spMkLst>
        </pc:spChg>
      </pc:sldChg>
      <pc:sldChg chg="addSp modSp mod">
        <pc:chgData name="Hossain,Muhammad Monir" userId="d75a1b6f-be5e-4cfb-bbdd-ddd560b3b63a" providerId="ADAL" clId="{5960EAB3-67C9-DC40-B4DD-2DAF7172F449}" dt="2023-05-20T01:31:46.110" v="451" actId="20577"/>
        <pc:sldMkLst>
          <pc:docMk/>
          <pc:sldMk cId="1748170618" sldId="290"/>
        </pc:sldMkLst>
        <pc:spChg chg="mod">
          <ac:chgData name="Hossain,Muhammad Monir" userId="d75a1b6f-be5e-4cfb-bbdd-ddd560b3b63a" providerId="ADAL" clId="{5960EAB3-67C9-DC40-B4DD-2DAF7172F449}" dt="2023-05-20T00:38:05.975" v="202" actId="20577"/>
          <ac:spMkLst>
            <pc:docMk/>
            <pc:sldMk cId="1748170618" sldId="290"/>
            <ac:spMk id="3" creationId="{961B7C9E-7B8E-EC8E-5F5A-FBDBDB459B2A}"/>
          </ac:spMkLst>
        </pc:spChg>
        <pc:spChg chg="mod">
          <ac:chgData name="Hossain,Muhammad Monir" userId="d75a1b6f-be5e-4cfb-bbdd-ddd560b3b63a" providerId="ADAL" clId="{5960EAB3-67C9-DC40-B4DD-2DAF7172F449}" dt="2023-05-20T01:31:46.110" v="451" actId="20577"/>
          <ac:spMkLst>
            <pc:docMk/>
            <pc:sldMk cId="1748170618" sldId="290"/>
            <ac:spMk id="4" creationId="{B4B43E4C-9512-968D-9CC9-66278E9157FF}"/>
          </ac:spMkLst>
        </pc:spChg>
        <pc:spChg chg="add mod">
          <ac:chgData name="Hossain,Muhammad Monir" userId="d75a1b6f-be5e-4cfb-bbdd-ddd560b3b63a" providerId="ADAL" clId="{5960EAB3-67C9-DC40-B4DD-2DAF7172F449}" dt="2023-05-20T00:38:30.160" v="221" actId="1035"/>
          <ac:spMkLst>
            <pc:docMk/>
            <pc:sldMk cId="1748170618" sldId="290"/>
            <ac:spMk id="5" creationId="{0683DABF-49B0-0A2A-BC74-1BE1CC04311C}"/>
          </ac:spMkLst>
        </pc:spChg>
        <pc:spChg chg="add mod">
          <ac:chgData name="Hossain,Muhammad Monir" userId="d75a1b6f-be5e-4cfb-bbdd-ddd560b3b63a" providerId="ADAL" clId="{5960EAB3-67C9-DC40-B4DD-2DAF7172F449}" dt="2023-05-20T00:37:01.888" v="121"/>
          <ac:spMkLst>
            <pc:docMk/>
            <pc:sldMk cId="1748170618" sldId="290"/>
            <ac:spMk id="6" creationId="{9C0753B8-304B-5663-D328-148E0B0BC506}"/>
          </ac:spMkLst>
        </pc:spChg>
        <pc:spChg chg="add mod">
          <ac:chgData name="Hossain,Muhammad Monir" userId="d75a1b6f-be5e-4cfb-bbdd-ddd560b3b63a" providerId="ADAL" clId="{5960EAB3-67C9-DC40-B4DD-2DAF7172F449}" dt="2023-05-20T00:37:01.888" v="121"/>
          <ac:spMkLst>
            <pc:docMk/>
            <pc:sldMk cId="1748170618" sldId="290"/>
            <ac:spMk id="7" creationId="{20C43368-B2FC-E912-7C9E-ED160F02EB65}"/>
          </ac:spMkLst>
        </pc:spChg>
        <pc:picChg chg="mod">
          <ac:chgData name="Hossain,Muhammad Monir" userId="d75a1b6f-be5e-4cfb-bbdd-ddd560b3b63a" providerId="ADAL" clId="{5960EAB3-67C9-DC40-B4DD-2DAF7172F449}" dt="2023-05-20T00:45:36.206" v="304" actId="1036"/>
          <ac:picMkLst>
            <pc:docMk/>
            <pc:sldMk cId="1748170618" sldId="290"/>
            <ac:picMk id="2050" creationId="{9E4071F0-508D-111D-6401-A190422E399C}"/>
          </ac:picMkLst>
        </pc:picChg>
        <pc:picChg chg="mod">
          <ac:chgData name="Hossain,Muhammad Monir" userId="d75a1b6f-be5e-4cfb-bbdd-ddd560b3b63a" providerId="ADAL" clId="{5960EAB3-67C9-DC40-B4DD-2DAF7172F449}" dt="2023-05-20T00:38:23.766" v="216" actId="1076"/>
          <ac:picMkLst>
            <pc:docMk/>
            <pc:sldMk cId="1748170618" sldId="290"/>
            <ac:picMk id="2051" creationId="{B321319C-3FB9-1901-6DC8-2944326D4BC8}"/>
          </ac:picMkLst>
        </pc:picChg>
      </pc:sldChg>
      <pc:sldChg chg="addSp delSp modSp add mod">
        <pc:chgData name="Hossain,Muhammad Monir" userId="d75a1b6f-be5e-4cfb-bbdd-ddd560b3b63a" providerId="ADAL" clId="{5960EAB3-67C9-DC40-B4DD-2DAF7172F449}" dt="2023-05-20T01:23:37.225" v="410" actId="1076"/>
        <pc:sldMkLst>
          <pc:docMk/>
          <pc:sldMk cId="1025515614" sldId="291"/>
        </pc:sldMkLst>
        <pc:spChg chg="del">
          <ac:chgData name="Hossain,Muhammad Monir" userId="d75a1b6f-be5e-4cfb-bbdd-ddd560b3b63a" providerId="ADAL" clId="{5960EAB3-67C9-DC40-B4DD-2DAF7172F449}" dt="2023-05-20T01:18:34.015" v="394" actId="478"/>
          <ac:spMkLst>
            <pc:docMk/>
            <pc:sldMk cId="1025515614" sldId="291"/>
            <ac:spMk id="5" creationId="{D539C345-A614-13E5-D9D8-9FA1013ED3B6}"/>
          </ac:spMkLst>
        </pc:spChg>
        <pc:spChg chg="mod">
          <ac:chgData name="Hossain,Muhammad Monir" userId="d75a1b6f-be5e-4cfb-bbdd-ddd560b3b63a" providerId="ADAL" clId="{5960EAB3-67C9-DC40-B4DD-2DAF7172F449}" dt="2023-05-20T01:18:20.694" v="393" actId="2711"/>
          <ac:spMkLst>
            <pc:docMk/>
            <pc:sldMk cId="1025515614" sldId="291"/>
            <ac:spMk id="6" creationId="{A63208BC-DACE-24F3-B929-EF0D0969BA1D}"/>
          </ac:spMkLst>
        </pc:spChg>
        <pc:spChg chg="add mod">
          <ac:chgData name="Hossain,Muhammad Monir" userId="d75a1b6f-be5e-4cfb-bbdd-ddd560b3b63a" providerId="ADAL" clId="{5960EAB3-67C9-DC40-B4DD-2DAF7172F449}" dt="2023-05-20T01:23:37.225" v="410" actId="1076"/>
          <ac:spMkLst>
            <pc:docMk/>
            <pc:sldMk cId="1025515614" sldId="291"/>
            <ac:spMk id="9" creationId="{20950CDD-F024-AE3B-85C2-B598B6B86AA9}"/>
          </ac:spMkLst>
        </pc:spChg>
        <pc:graphicFrameChg chg="del">
          <ac:chgData name="Hossain,Muhammad Monir" userId="d75a1b6f-be5e-4cfb-bbdd-ddd560b3b63a" providerId="ADAL" clId="{5960EAB3-67C9-DC40-B4DD-2DAF7172F449}" dt="2023-05-20T01:17:53.481" v="387" actId="478"/>
          <ac:graphicFrameMkLst>
            <pc:docMk/>
            <pc:sldMk cId="1025515614" sldId="291"/>
            <ac:graphicFrameMk id="4" creationId="{A741F188-D9DF-8154-0A8A-CD95351ED731}"/>
          </ac:graphicFrameMkLst>
        </pc:graphicFrameChg>
        <pc:graphicFrameChg chg="add mod modGraphic">
          <ac:chgData name="Hossain,Muhammad Monir" userId="d75a1b6f-be5e-4cfb-bbdd-ddd560b3b63a" providerId="ADAL" clId="{5960EAB3-67C9-DC40-B4DD-2DAF7172F449}" dt="2023-05-20T01:18:48.289" v="397" actId="14100"/>
          <ac:graphicFrameMkLst>
            <pc:docMk/>
            <pc:sldMk cId="1025515614" sldId="291"/>
            <ac:graphicFrameMk id="8" creationId="{5F653AEC-47FC-DD60-A57D-01959414CAF5}"/>
          </ac:graphicFrameMkLst>
        </pc:graphicFrameChg>
      </pc:sldChg>
      <pc:sldChg chg="new del">
        <pc:chgData name="Hossain,Muhammad Monir" userId="d75a1b6f-be5e-4cfb-bbdd-ddd560b3b63a" providerId="ADAL" clId="{5960EAB3-67C9-DC40-B4DD-2DAF7172F449}" dt="2023-05-20T01:19:58.478" v="400" actId="2696"/>
        <pc:sldMkLst>
          <pc:docMk/>
          <pc:sldMk cId="1684090738" sldId="292"/>
        </pc:sldMkLst>
      </pc:sldChg>
      <pc:sldChg chg="addSp modSp new mod modAnim">
        <pc:chgData name="Hossain,Muhammad Monir" userId="d75a1b6f-be5e-4cfb-bbdd-ddd560b3b63a" providerId="ADAL" clId="{5960EAB3-67C9-DC40-B4DD-2DAF7172F449}" dt="2023-05-20T01:20:42.297" v="407"/>
        <pc:sldMkLst>
          <pc:docMk/>
          <pc:sldMk cId="3920586000" sldId="292"/>
        </pc:sldMkLst>
        <pc:spChg chg="add mod">
          <ac:chgData name="Hossain,Muhammad Monir" userId="d75a1b6f-be5e-4cfb-bbdd-ddd560b3b63a" providerId="ADAL" clId="{5960EAB3-67C9-DC40-B4DD-2DAF7172F449}" dt="2023-05-20T01:20:21.546" v="404" actId="2711"/>
          <ac:spMkLst>
            <pc:docMk/>
            <pc:sldMk cId="3920586000" sldId="292"/>
            <ac:spMk id="3" creationId="{C84BA677-BCA8-0559-F902-8EC5AC2FF924}"/>
          </ac:spMkLst>
        </pc:spChg>
        <pc:spChg chg="add mod">
          <ac:chgData name="Hossain,Muhammad Monir" userId="d75a1b6f-be5e-4cfb-bbdd-ddd560b3b63a" providerId="ADAL" clId="{5960EAB3-67C9-DC40-B4DD-2DAF7172F449}" dt="2023-05-20T01:20:29.379" v="405" actId="14100"/>
          <ac:spMkLst>
            <pc:docMk/>
            <pc:sldMk cId="3920586000" sldId="292"/>
            <ac:spMk id="4" creationId="{FE1EF0F3-6F69-AE03-F258-DD2B7EC7CFA4}"/>
          </ac:spMkLst>
        </pc:spChg>
        <pc:spChg chg="add mod">
          <ac:chgData name="Hossain,Muhammad Monir" userId="d75a1b6f-be5e-4cfb-bbdd-ddd560b3b63a" providerId="ADAL" clId="{5960EAB3-67C9-DC40-B4DD-2DAF7172F449}" dt="2023-05-20T01:20:21.546" v="404" actId="2711"/>
          <ac:spMkLst>
            <pc:docMk/>
            <pc:sldMk cId="3920586000" sldId="292"/>
            <ac:spMk id="5" creationId="{B562EF96-6B8E-C19A-A887-57F32066398B}"/>
          </ac:spMkLst>
        </pc:spChg>
        <pc:spChg chg="add mod">
          <ac:chgData name="Hossain,Muhammad Monir" userId="d75a1b6f-be5e-4cfb-bbdd-ddd560b3b63a" providerId="ADAL" clId="{5960EAB3-67C9-DC40-B4DD-2DAF7172F449}" dt="2023-05-20T01:20:32.527" v="406" actId="14100"/>
          <ac:spMkLst>
            <pc:docMk/>
            <pc:sldMk cId="3920586000" sldId="292"/>
            <ac:spMk id="6" creationId="{FBC6609E-2B36-E0F8-735C-AED0EA032B91}"/>
          </ac:spMkLst>
        </pc:spChg>
        <pc:spChg chg="add mod">
          <ac:chgData name="Hossain,Muhammad Monir" userId="d75a1b6f-be5e-4cfb-bbdd-ddd560b3b63a" providerId="ADAL" clId="{5960EAB3-67C9-DC40-B4DD-2DAF7172F449}" dt="2023-05-20T01:20:42.297" v="407"/>
          <ac:spMkLst>
            <pc:docMk/>
            <pc:sldMk cId="3920586000" sldId="292"/>
            <ac:spMk id="7" creationId="{77172192-B89D-566A-D831-85DF216EE4FA}"/>
          </ac:spMkLst>
        </pc:spChg>
      </pc:sldChg>
      <pc:sldChg chg="addSp modSp new mod modAnim">
        <pc:chgData name="Hossain,Muhammad Monir" userId="d75a1b6f-be5e-4cfb-bbdd-ddd560b3b63a" providerId="ADAL" clId="{5960EAB3-67C9-DC40-B4DD-2DAF7172F449}" dt="2023-05-20T01:29:06.447" v="436" actId="14100"/>
        <pc:sldMkLst>
          <pc:docMk/>
          <pc:sldMk cId="2099725528" sldId="293"/>
        </pc:sldMkLst>
        <pc:spChg chg="add mod">
          <ac:chgData name="Hossain,Muhammad Monir" userId="d75a1b6f-be5e-4cfb-bbdd-ddd560b3b63a" providerId="ADAL" clId="{5960EAB3-67C9-DC40-B4DD-2DAF7172F449}" dt="2023-05-20T01:27:19.820" v="412"/>
          <ac:spMkLst>
            <pc:docMk/>
            <pc:sldMk cId="2099725528" sldId="293"/>
            <ac:spMk id="3" creationId="{CBE3AF30-E028-8C72-A45C-99880A39D451}"/>
          </ac:spMkLst>
        </pc:spChg>
        <pc:spChg chg="add mod">
          <ac:chgData name="Hossain,Muhammad Monir" userId="d75a1b6f-be5e-4cfb-bbdd-ddd560b3b63a" providerId="ADAL" clId="{5960EAB3-67C9-DC40-B4DD-2DAF7172F449}" dt="2023-05-20T01:28:16.089" v="420" actId="1076"/>
          <ac:spMkLst>
            <pc:docMk/>
            <pc:sldMk cId="2099725528" sldId="293"/>
            <ac:spMk id="4" creationId="{B55900D4-5986-EC3C-0BA2-0C2705E5A171}"/>
          </ac:spMkLst>
        </pc:spChg>
        <pc:spChg chg="add mod">
          <ac:chgData name="Hossain,Muhammad Monir" userId="d75a1b6f-be5e-4cfb-bbdd-ddd560b3b63a" providerId="ADAL" clId="{5960EAB3-67C9-DC40-B4DD-2DAF7172F449}" dt="2023-05-20T01:28:57.540" v="434" actId="14100"/>
          <ac:spMkLst>
            <pc:docMk/>
            <pc:sldMk cId="2099725528" sldId="293"/>
            <ac:spMk id="7" creationId="{3339C292-4CB6-46A5-DA79-C448CE7A1F14}"/>
          </ac:spMkLst>
        </pc:spChg>
        <pc:graphicFrameChg chg="add mod">
          <ac:chgData name="Hossain,Muhammad Monir" userId="d75a1b6f-be5e-4cfb-bbdd-ddd560b3b63a" providerId="ADAL" clId="{5960EAB3-67C9-DC40-B4DD-2DAF7172F449}" dt="2023-05-20T01:29:06.447" v="436" actId="14100"/>
          <ac:graphicFrameMkLst>
            <pc:docMk/>
            <pc:sldMk cId="2099725528" sldId="293"/>
            <ac:graphicFrameMk id="5" creationId="{32856385-1DAB-7A28-4BFE-908044437629}"/>
          </ac:graphicFrameMkLst>
        </pc:graphicFrameChg>
        <pc:picChg chg="add mod">
          <ac:chgData name="Hossain,Muhammad Monir" userId="d75a1b6f-be5e-4cfb-bbdd-ddd560b3b63a" providerId="ADAL" clId="{5960EAB3-67C9-DC40-B4DD-2DAF7172F449}" dt="2023-05-20T01:28:33.594" v="422" actId="1076"/>
          <ac:picMkLst>
            <pc:docMk/>
            <pc:sldMk cId="2099725528" sldId="293"/>
            <ac:picMk id="6" creationId="{31A97938-31EB-6829-F254-30F8DC3905EE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05C2A1-1018-2649-98AE-83ED87AC2A54}" type="doc">
      <dgm:prSet loTypeId="urn:microsoft.com/office/officeart/2005/8/layout/hierarchy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2DCC8F-5463-A541-B02B-D789C74F7E5D}">
      <dgm:prSet phldrT="[Text]" custT="1"/>
      <dgm:spPr>
        <a:xfrm>
          <a:off x="1579428" y="343964"/>
          <a:ext cx="1239493" cy="787078"/>
        </a:xfrm>
        <a:prstGeom prst="roundRect">
          <a:avLst>
            <a:gd name="adj" fmla="val 10000"/>
          </a:avLst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0365C0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sz="18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HW Fuzzing</a:t>
          </a:r>
        </a:p>
      </dgm:t>
    </dgm:pt>
    <dgm:pt modelId="{29B4819B-058F-C940-A966-BCE91887401D}" type="parTrans" cxnId="{DBBF6C40-4AB4-0B42-802C-843C374EBEFF}">
      <dgm:prSet/>
      <dgm:spPr/>
      <dgm:t>
        <a:bodyPr/>
        <a:lstStyle/>
        <a:p>
          <a:endParaRPr lang="en-US" sz="1800">
            <a:latin typeface="Gill Sans Light"/>
          </a:endParaRPr>
        </a:p>
      </dgm:t>
    </dgm:pt>
    <dgm:pt modelId="{15E14FD7-BAE1-AF45-8DC5-555615880E74}" type="sibTrans" cxnId="{DBBF6C40-4AB4-0B42-802C-843C374EBEFF}">
      <dgm:prSet/>
      <dgm:spPr/>
      <dgm:t>
        <a:bodyPr/>
        <a:lstStyle/>
        <a:p>
          <a:endParaRPr lang="en-US" sz="1800">
            <a:latin typeface="Gill Sans Light"/>
          </a:endParaRPr>
        </a:p>
      </dgm:t>
    </dgm:pt>
    <dgm:pt modelId="{6C33F2C0-7C6E-224D-AB5C-462EBB475D0B}">
      <dgm:prSet phldrT="[Text]" custT="1"/>
      <dgm:spPr>
        <a:xfrm>
          <a:off x="138143" y="1491528"/>
          <a:ext cx="1836247" cy="787078"/>
        </a:xfrm>
        <a:prstGeom prst="roundRect">
          <a:avLst>
            <a:gd name="adj" fmla="val 10000"/>
          </a:avLst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0365C0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sz="18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Fuzzing HW as SW</a:t>
          </a:r>
        </a:p>
      </dgm:t>
    </dgm:pt>
    <dgm:pt modelId="{2608D204-6766-A345-883D-0A26F1875733}" type="parTrans" cxnId="{EF838C88-CECF-364B-BCBE-DD020A4EE091}">
      <dgm:prSet/>
      <dgm:spPr>
        <a:xfrm>
          <a:off x="918546" y="1000206"/>
          <a:ext cx="1142907" cy="360485"/>
        </a:xfrm>
        <a:custGeom>
          <a:avLst/>
          <a:gdLst/>
          <a:ahLst/>
          <a:cxnLst/>
          <a:rect l="0" t="0" r="0" b="0"/>
          <a:pathLst>
            <a:path>
              <a:moveTo>
                <a:pt x="1142907" y="0"/>
              </a:moveTo>
              <a:lnTo>
                <a:pt x="1142907" y="245660"/>
              </a:lnTo>
              <a:lnTo>
                <a:pt x="0" y="245660"/>
              </a:lnTo>
              <a:lnTo>
                <a:pt x="0" y="360485"/>
              </a:lnTo>
            </a:path>
          </a:pathLst>
        </a:custGeom>
        <a:noFill/>
        <a:ln w="25400" cap="flat" cmpd="sng" algn="ctr">
          <a:solidFill>
            <a:srgbClr val="0365C0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 sz="1800">
            <a:latin typeface="Gill Sans Light"/>
          </a:endParaRPr>
        </a:p>
      </dgm:t>
    </dgm:pt>
    <dgm:pt modelId="{FBADF672-5400-9D40-97FF-2D4BB030849D}" type="sibTrans" cxnId="{EF838C88-CECF-364B-BCBE-DD020A4EE091}">
      <dgm:prSet/>
      <dgm:spPr/>
      <dgm:t>
        <a:bodyPr/>
        <a:lstStyle/>
        <a:p>
          <a:endParaRPr lang="en-US" sz="1800">
            <a:latin typeface="Gill Sans Light"/>
          </a:endParaRPr>
        </a:p>
      </dgm:t>
    </dgm:pt>
    <dgm:pt modelId="{8D044716-52B8-724B-98B4-5F500A883917}">
      <dgm:prSet phldrT="[Text]" custT="1"/>
      <dgm:spPr>
        <a:xfrm>
          <a:off x="2249834" y="1491528"/>
          <a:ext cx="2010371" cy="787078"/>
        </a:xfrm>
        <a:prstGeom prst="roundRect">
          <a:avLst>
            <a:gd name="adj" fmla="val 10000"/>
          </a:avLst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0365C0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sz="18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Direct Fuzzing on HW</a:t>
          </a:r>
        </a:p>
      </dgm:t>
    </dgm:pt>
    <dgm:pt modelId="{0BA7DA94-3DE1-4B48-91AB-091128ADA2E0}" type="parTrans" cxnId="{BD5530B5-7F7B-8E4E-ADC6-6ED62AC69A8F}">
      <dgm:prSet/>
      <dgm:spPr>
        <a:xfrm>
          <a:off x="2061453" y="1000206"/>
          <a:ext cx="1055845" cy="3604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660"/>
              </a:lnTo>
              <a:lnTo>
                <a:pt x="1055845" y="245660"/>
              </a:lnTo>
              <a:lnTo>
                <a:pt x="1055845" y="360485"/>
              </a:lnTo>
            </a:path>
          </a:pathLst>
        </a:custGeom>
        <a:noFill/>
        <a:ln w="25400" cap="flat" cmpd="sng" algn="ctr">
          <a:solidFill>
            <a:srgbClr val="0365C0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 sz="1800">
            <a:latin typeface="Gill Sans Light"/>
          </a:endParaRPr>
        </a:p>
      </dgm:t>
    </dgm:pt>
    <dgm:pt modelId="{B4480E46-0A2A-A74D-8696-83BAC44516C1}" type="sibTrans" cxnId="{BD5530B5-7F7B-8E4E-ADC6-6ED62AC69A8F}">
      <dgm:prSet/>
      <dgm:spPr/>
      <dgm:t>
        <a:bodyPr/>
        <a:lstStyle/>
        <a:p>
          <a:endParaRPr lang="en-US" sz="1800">
            <a:latin typeface="Gill Sans Light"/>
          </a:endParaRPr>
        </a:p>
      </dgm:t>
    </dgm:pt>
    <dgm:pt modelId="{FF95F8D9-4217-DC47-B4C9-7CED3A9E06CE}" type="pres">
      <dgm:prSet presAssocID="{4005C2A1-1018-2649-98AE-83ED87AC2A5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F0007BE-74AB-BD4F-9062-D8CBB85516AC}" type="pres">
      <dgm:prSet presAssocID="{152DCC8F-5463-A541-B02B-D789C74F7E5D}" presName="hierRoot1" presStyleCnt="0"/>
      <dgm:spPr/>
    </dgm:pt>
    <dgm:pt modelId="{2D72658E-1CBA-7F46-9E12-478C79C0DAB3}" type="pres">
      <dgm:prSet presAssocID="{152DCC8F-5463-A541-B02B-D789C74F7E5D}" presName="composite" presStyleCnt="0"/>
      <dgm:spPr/>
    </dgm:pt>
    <dgm:pt modelId="{21527505-BAA7-2141-A32F-5A8700BB278A}" type="pres">
      <dgm:prSet presAssocID="{152DCC8F-5463-A541-B02B-D789C74F7E5D}" presName="background" presStyleLbl="node0" presStyleIdx="0" presStyleCnt="1"/>
      <dgm:spPr>
        <a:xfrm>
          <a:off x="1441706" y="213128"/>
          <a:ext cx="1239493" cy="787078"/>
        </a:xfrm>
        <a:prstGeom prst="roundRect">
          <a:avLst>
            <a:gd name="adj" fmla="val 10000"/>
          </a:avLst>
        </a:prstGeom>
        <a:solidFill>
          <a:srgbClr val="0365C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E0307095-1001-5D44-A49E-769A813D2A28}" type="pres">
      <dgm:prSet presAssocID="{152DCC8F-5463-A541-B02B-D789C74F7E5D}" presName="text" presStyleLbl="fgAcc0" presStyleIdx="0" presStyleCnt="1" custScaleX="226284" custScaleY="71146" custLinFactNeighborY="-8331">
        <dgm:presLayoutVars>
          <dgm:chPref val="3"/>
        </dgm:presLayoutVars>
      </dgm:prSet>
      <dgm:spPr/>
    </dgm:pt>
    <dgm:pt modelId="{7D4AEF5D-F9AE-A943-A07F-177ABA943D5F}" type="pres">
      <dgm:prSet presAssocID="{152DCC8F-5463-A541-B02B-D789C74F7E5D}" presName="hierChild2" presStyleCnt="0"/>
      <dgm:spPr/>
    </dgm:pt>
    <dgm:pt modelId="{5F22F8DE-B190-084A-9755-33E7F57A0DAD}" type="pres">
      <dgm:prSet presAssocID="{2608D204-6766-A345-883D-0A26F1875733}" presName="Name10" presStyleLbl="parChTrans1D2" presStyleIdx="0" presStyleCnt="2"/>
      <dgm:spPr/>
    </dgm:pt>
    <dgm:pt modelId="{0FBB08CF-069A-1C4E-8244-C6059A2F831E}" type="pres">
      <dgm:prSet presAssocID="{6C33F2C0-7C6E-224D-AB5C-462EBB475D0B}" presName="hierRoot2" presStyleCnt="0"/>
      <dgm:spPr/>
    </dgm:pt>
    <dgm:pt modelId="{F30411CE-CD62-7040-9EC6-D55D00D05B34}" type="pres">
      <dgm:prSet presAssocID="{6C33F2C0-7C6E-224D-AB5C-462EBB475D0B}" presName="composite2" presStyleCnt="0"/>
      <dgm:spPr/>
    </dgm:pt>
    <dgm:pt modelId="{BF4F7163-91B2-7A47-AA63-6326364EE5D1}" type="pres">
      <dgm:prSet presAssocID="{6C33F2C0-7C6E-224D-AB5C-462EBB475D0B}" presName="background2" presStyleLbl="node2" presStyleIdx="0" presStyleCnt="2"/>
      <dgm:spPr>
        <a:xfrm>
          <a:off x="422" y="1360692"/>
          <a:ext cx="1836247" cy="787078"/>
        </a:xfrm>
        <a:prstGeom prst="roundRect">
          <a:avLst>
            <a:gd name="adj" fmla="val 10000"/>
          </a:avLst>
        </a:prstGeom>
        <a:solidFill>
          <a:srgbClr val="0365C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71F7340A-E5BA-344F-8E7D-610F6A2808DA}" type="pres">
      <dgm:prSet presAssocID="{6C33F2C0-7C6E-224D-AB5C-462EBB475D0B}" presName="text2" presStyleLbl="fgAcc2" presStyleIdx="0" presStyleCnt="2" custScaleX="298311" custScaleY="71146">
        <dgm:presLayoutVars>
          <dgm:chPref val="3"/>
        </dgm:presLayoutVars>
      </dgm:prSet>
      <dgm:spPr/>
    </dgm:pt>
    <dgm:pt modelId="{323089B7-BD12-D141-9EB0-4C38D6144517}" type="pres">
      <dgm:prSet presAssocID="{6C33F2C0-7C6E-224D-AB5C-462EBB475D0B}" presName="hierChild3" presStyleCnt="0"/>
      <dgm:spPr/>
    </dgm:pt>
    <dgm:pt modelId="{9F09E979-4521-E147-A804-530D5DBD42F7}" type="pres">
      <dgm:prSet presAssocID="{0BA7DA94-3DE1-4B48-91AB-091128ADA2E0}" presName="Name10" presStyleLbl="parChTrans1D2" presStyleIdx="1" presStyleCnt="2"/>
      <dgm:spPr/>
    </dgm:pt>
    <dgm:pt modelId="{7BD8915D-52E8-D94E-B285-3497765B2402}" type="pres">
      <dgm:prSet presAssocID="{8D044716-52B8-724B-98B4-5F500A883917}" presName="hierRoot2" presStyleCnt="0"/>
      <dgm:spPr/>
    </dgm:pt>
    <dgm:pt modelId="{A2E8D51F-C909-464C-A219-5BDC454297FB}" type="pres">
      <dgm:prSet presAssocID="{8D044716-52B8-724B-98B4-5F500A883917}" presName="composite2" presStyleCnt="0"/>
      <dgm:spPr/>
    </dgm:pt>
    <dgm:pt modelId="{7C0C90BD-285E-B043-AA8C-07876ECD9E38}" type="pres">
      <dgm:prSet presAssocID="{8D044716-52B8-724B-98B4-5F500A883917}" presName="background2" presStyleLbl="node2" presStyleIdx="1" presStyleCnt="2"/>
      <dgm:spPr>
        <a:xfrm>
          <a:off x="2112112" y="1360692"/>
          <a:ext cx="2010371" cy="787078"/>
        </a:xfrm>
        <a:prstGeom prst="roundRect">
          <a:avLst>
            <a:gd name="adj" fmla="val 10000"/>
          </a:avLst>
        </a:prstGeom>
        <a:solidFill>
          <a:srgbClr val="0365C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7CDD2147-239B-6E47-BE2A-9F09C8D4AF4B}" type="pres">
      <dgm:prSet presAssocID="{8D044716-52B8-724B-98B4-5F500A883917}" presName="text2" presStyleLbl="fgAcc2" presStyleIdx="1" presStyleCnt="2" custScaleX="317858" custScaleY="71146">
        <dgm:presLayoutVars>
          <dgm:chPref val="3"/>
        </dgm:presLayoutVars>
      </dgm:prSet>
      <dgm:spPr/>
    </dgm:pt>
    <dgm:pt modelId="{EFC687BF-B38D-2F4B-9550-273CB06885CC}" type="pres">
      <dgm:prSet presAssocID="{8D044716-52B8-724B-98B4-5F500A883917}" presName="hierChild3" presStyleCnt="0"/>
      <dgm:spPr/>
    </dgm:pt>
  </dgm:ptLst>
  <dgm:cxnLst>
    <dgm:cxn modelId="{C4AAA50F-B569-0443-95EC-FDBA2A5E58BB}" type="presOf" srcId="{6C33F2C0-7C6E-224D-AB5C-462EBB475D0B}" destId="{71F7340A-E5BA-344F-8E7D-610F6A2808DA}" srcOrd="0" destOrd="0" presId="urn:microsoft.com/office/officeart/2005/8/layout/hierarchy1"/>
    <dgm:cxn modelId="{DBBF6C40-4AB4-0B42-802C-843C374EBEFF}" srcId="{4005C2A1-1018-2649-98AE-83ED87AC2A54}" destId="{152DCC8F-5463-A541-B02B-D789C74F7E5D}" srcOrd="0" destOrd="0" parTransId="{29B4819B-058F-C940-A966-BCE91887401D}" sibTransId="{15E14FD7-BAE1-AF45-8DC5-555615880E74}"/>
    <dgm:cxn modelId="{EF838C88-CECF-364B-BCBE-DD020A4EE091}" srcId="{152DCC8F-5463-A541-B02B-D789C74F7E5D}" destId="{6C33F2C0-7C6E-224D-AB5C-462EBB475D0B}" srcOrd="0" destOrd="0" parTransId="{2608D204-6766-A345-883D-0A26F1875733}" sibTransId="{FBADF672-5400-9D40-97FF-2D4BB030849D}"/>
    <dgm:cxn modelId="{1CCC1AA6-C5E6-7348-8151-3DD8FD857C70}" type="presOf" srcId="{2608D204-6766-A345-883D-0A26F1875733}" destId="{5F22F8DE-B190-084A-9755-33E7F57A0DAD}" srcOrd="0" destOrd="0" presId="urn:microsoft.com/office/officeart/2005/8/layout/hierarchy1"/>
    <dgm:cxn modelId="{E3C91DAB-3188-4040-BAA9-D5C192C9C281}" type="presOf" srcId="{152DCC8F-5463-A541-B02B-D789C74F7E5D}" destId="{E0307095-1001-5D44-A49E-769A813D2A28}" srcOrd="0" destOrd="0" presId="urn:microsoft.com/office/officeart/2005/8/layout/hierarchy1"/>
    <dgm:cxn modelId="{FEAA73AB-959E-BA45-8F20-45EA7BFD10DD}" type="presOf" srcId="{4005C2A1-1018-2649-98AE-83ED87AC2A54}" destId="{FF95F8D9-4217-DC47-B4C9-7CED3A9E06CE}" srcOrd="0" destOrd="0" presId="urn:microsoft.com/office/officeart/2005/8/layout/hierarchy1"/>
    <dgm:cxn modelId="{BD5530B5-7F7B-8E4E-ADC6-6ED62AC69A8F}" srcId="{152DCC8F-5463-A541-B02B-D789C74F7E5D}" destId="{8D044716-52B8-724B-98B4-5F500A883917}" srcOrd="1" destOrd="0" parTransId="{0BA7DA94-3DE1-4B48-91AB-091128ADA2E0}" sibTransId="{B4480E46-0A2A-A74D-8696-83BAC44516C1}"/>
    <dgm:cxn modelId="{4B5373B7-5478-D746-B5AB-B365557C0FE9}" type="presOf" srcId="{0BA7DA94-3DE1-4B48-91AB-091128ADA2E0}" destId="{9F09E979-4521-E147-A804-530D5DBD42F7}" srcOrd="0" destOrd="0" presId="urn:microsoft.com/office/officeart/2005/8/layout/hierarchy1"/>
    <dgm:cxn modelId="{EFF1BEF1-6AA2-314B-A710-B846D4A1FB2A}" type="presOf" srcId="{8D044716-52B8-724B-98B4-5F500A883917}" destId="{7CDD2147-239B-6E47-BE2A-9F09C8D4AF4B}" srcOrd="0" destOrd="0" presId="urn:microsoft.com/office/officeart/2005/8/layout/hierarchy1"/>
    <dgm:cxn modelId="{FF86B0DC-6BF4-7F4A-9A9E-1D1AA859496E}" type="presParOf" srcId="{FF95F8D9-4217-DC47-B4C9-7CED3A9E06CE}" destId="{2F0007BE-74AB-BD4F-9062-D8CBB85516AC}" srcOrd="0" destOrd="0" presId="urn:microsoft.com/office/officeart/2005/8/layout/hierarchy1"/>
    <dgm:cxn modelId="{A9FD6F06-9D06-6148-B91F-79A34A4B7D3D}" type="presParOf" srcId="{2F0007BE-74AB-BD4F-9062-D8CBB85516AC}" destId="{2D72658E-1CBA-7F46-9E12-478C79C0DAB3}" srcOrd="0" destOrd="0" presId="urn:microsoft.com/office/officeart/2005/8/layout/hierarchy1"/>
    <dgm:cxn modelId="{8CC82AE1-07D0-714F-B54E-72D6D6D80085}" type="presParOf" srcId="{2D72658E-1CBA-7F46-9E12-478C79C0DAB3}" destId="{21527505-BAA7-2141-A32F-5A8700BB278A}" srcOrd="0" destOrd="0" presId="urn:microsoft.com/office/officeart/2005/8/layout/hierarchy1"/>
    <dgm:cxn modelId="{D60852D2-8182-4642-9F01-DC2C853185CA}" type="presParOf" srcId="{2D72658E-1CBA-7F46-9E12-478C79C0DAB3}" destId="{E0307095-1001-5D44-A49E-769A813D2A28}" srcOrd="1" destOrd="0" presId="urn:microsoft.com/office/officeart/2005/8/layout/hierarchy1"/>
    <dgm:cxn modelId="{0B1D46B0-6B3E-9C4E-9A32-40B900C24371}" type="presParOf" srcId="{2F0007BE-74AB-BD4F-9062-D8CBB85516AC}" destId="{7D4AEF5D-F9AE-A943-A07F-177ABA943D5F}" srcOrd="1" destOrd="0" presId="urn:microsoft.com/office/officeart/2005/8/layout/hierarchy1"/>
    <dgm:cxn modelId="{3874B63A-580D-DD4E-8D59-BA3787B04B8D}" type="presParOf" srcId="{7D4AEF5D-F9AE-A943-A07F-177ABA943D5F}" destId="{5F22F8DE-B190-084A-9755-33E7F57A0DAD}" srcOrd="0" destOrd="0" presId="urn:microsoft.com/office/officeart/2005/8/layout/hierarchy1"/>
    <dgm:cxn modelId="{9DF71C61-22EE-3C4D-8544-660A3BB1C56C}" type="presParOf" srcId="{7D4AEF5D-F9AE-A943-A07F-177ABA943D5F}" destId="{0FBB08CF-069A-1C4E-8244-C6059A2F831E}" srcOrd="1" destOrd="0" presId="urn:microsoft.com/office/officeart/2005/8/layout/hierarchy1"/>
    <dgm:cxn modelId="{62D5F469-3D8E-9544-AE90-189520588E15}" type="presParOf" srcId="{0FBB08CF-069A-1C4E-8244-C6059A2F831E}" destId="{F30411CE-CD62-7040-9EC6-D55D00D05B34}" srcOrd="0" destOrd="0" presId="urn:microsoft.com/office/officeart/2005/8/layout/hierarchy1"/>
    <dgm:cxn modelId="{786CEB59-CC37-A246-A6D8-AD45A64B99B0}" type="presParOf" srcId="{F30411CE-CD62-7040-9EC6-D55D00D05B34}" destId="{BF4F7163-91B2-7A47-AA63-6326364EE5D1}" srcOrd="0" destOrd="0" presId="urn:microsoft.com/office/officeart/2005/8/layout/hierarchy1"/>
    <dgm:cxn modelId="{AF6AEAA7-9925-1740-BF84-A977A9FCA56C}" type="presParOf" srcId="{F30411CE-CD62-7040-9EC6-D55D00D05B34}" destId="{71F7340A-E5BA-344F-8E7D-610F6A2808DA}" srcOrd="1" destOrd="0" presId="urn:microsoft.com/office/officeart/2005/8/layout/hierarchy1"/>
    <dgm:cxn modelId="{6818DB95-090D-3F45-8B43-1B5B1B5FDF1D}" type="presParOf" srcId="{0FBB08CF-069A-1C4E-8244-C6059A2F831E}" destId="{323089B7-BD12-D141-9EB0-4C38D6144517}" srcOrd="1" destOrd="0" presId="urn:microsoft.com/office/officeart/2005/8/layout/hierarchy1"/>
    <dgm:cxn modelId="{A44F94D2-B2C7-3649-B098-ADB93B8FDCC4}" type="presParOf" srcId="{7D4AEF5D-F9AE-A943-A07F-177ABA943D5F}" destId="{9F09E979-4521-E147-A804-530D5DBD42F7}" srcOrd="2" destOrd="0" presId="urn:microsoft.com/office/officeart/2005/8/layout/hierarchy1"/>
    <dgm:cxn modelId="{C1EDC13F-5807-C547-A9FE-72B455D80A8C}" type="presParOf" srcId="{7D4AEF5D-F9AE-A943-A07F-177ABA943D5F}" destId="{7BD8915D-52E8-D94E-B285-3497765B2402}" srcOrd="3" destOrd="0" presId="urn:microsoft.com/office/officeart/2005/8/layout/hierarchy1"/>
    <dgm:cxn modelId="{3F880310-1C92-FB49-A65F-F56234D7D1C8}" type="presParOf" srcId="{7BD8915D-52E8-D94E-B285-3497765B2402}" destId="{A2E8D51F-C909-464C-A219-5BDC454297FB}" srcOrd="0" destOrd="0" presId="urn:microsoft.com/office/officeart/2005/8/layout/hierarchy1"/>
    <dgm:cxn modelId="{9DC3B9A7-58BE-1848-A931-7A7689673042}" type="presParOf" srcId="{A2E8D51F-C909-464C-A219-5BDC454297FB}" destId="{7C0C90BD-285E-B043-AA8C-07876ECD9E38}" srcOrd="0" destOrd="0" presId="urn:microsoft.com/office/officeart/2005/8/layout/hierarchy1"/>
    <dgm:cxn modelId="{D4F2666E-286F-884F-80F0-7B3711538E8F}" type="presParOf" srcId="{A2E8D51F-C909-464C-A219-5BDC454297FB}" destId="{7CDD2147-239B-6E47-BE2A-9F09C8D4AF4B}" srcOrd="1" destOrd="0" presId="urn:microsoft.com/office/officeart/2005/8/layout/hierarchy1"/>
    <dgm:cxn modelId="{57CB9312-55A3-8148-870D-6485CDD5994E}" type="presParOf" srcId="{7BD8915D-52E8-D94E-B285-3497765B2402}" destId="{EFC687BF-B38D-2F4B-9550-273CB06885C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9680B6-D7F0-E541-84BA-E55B8C77D7CF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9D9352-8A6F-CA44-9B7A-FC95916CFB97}">
      <dgm:prSet phldrT="[Text]" custT="1"/>
      <dgm:spPr>
        <a:xfrm>
          <a:off x="509717" y="338558"/>
          <a:ext cx="9502875" cy="677550"/>
        </a:xfrm>
        <a:prstGeom prst="rect">
          <a:avLst/>
        </a:prstGeom>
        <a:solidFill>
          <a:srgbClr val="0365C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Clr>
              <a:srgbClr val="002D72"/>
            </a:buClr>
            <a:buFont typeface="Wingdings" panose="05000000000000000000" pitchFamily="2" charset="2"/>
            <a:buNone/>
          </a:pPr>
          <a:r>
            <a:rPr lang="en-US" sz="1800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Inadequate consideration of accurate HW-oriented input mutation</a:t>
          </a:r>
        </a:p>
      </dgm:t>
    </dgm:pt>
    <dgm:pt modelId="{07233CBE-8AE1-3A41-BC0C-1C860F19D1CD}" type="parTrans" cxnId="{9F762E2D-D5E8-6F4A-BB25-10A3C007E0E7}">
      <dgm:prSet/>
      <dgm:spPr/>
      <dgm:t>
        <a:bodyPr/>
        <a:lstStyle/>
        <a:p>
          <a:endParaRPr lang="en-US" sz="18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8064624-B945-6C4C-9E6E-56CCB77D6014}" type="sibTrans" cxnId="{9F762E2D-D5E8-6F4A-BB25-10A3C007E0E7}">
      <dgm:prSet/>
      <dgm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25400" cap="flat" cmpd="sng" algn="ctr">
          <a:solidFill>
            <a:srgbClr val="0365C0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 sz="18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426733C-C43B-0F4F-A955-5E561F324EDF}">
      <dgm:prSet custT="1"/>
      <dgm:spPr>
        <a:xfrm>
          <a:off x="995230" y="1354558"/>
          <a:ext cx="9017362" cy="677550"/>
        </a:xfrm>
        <a:prstGeom prst="rect">
          <a:avLst/>
        </a:prstGeom>
        <a:solidFill>
          <a:srgbClr val="0365C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sz="1800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Limited security-driven mutation and feedback</a:t>
          </a:r>
        </a:p>
      </dgm:t>
    </dgm:pt>
    <dgm:pt modelId="{B3E47473-C95A-1549-AB31-202E21F348F3}" type="parTrans" cxnId="{221B868E-75C5-4047-9B82-C9DEE2CBB900}">
      <dgm:prSet/>
      <dgm:spPr/>
      <dgm:t>
        <a:bodyPr/>
        <a:lstStyle/>
        <a:p>
          <a:endParaRPr lang="en-US" sz="18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8AD62C1-FD70-1F40-86AB-88D41D7A437C}" type="sibTrans" cxnId="{221B868E-75C5-4047-9B82-C9DEE2CBB900}">
      <dgm:prSet/>
      <dgm:spPr/>
      <dgm:t>
        <a:bodyPr/>
        <a:lstStyle/>
        <a:p>
          <a:endParaRPr lang="en-US" sz="18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2D3C743-CDC3-944D-920E-820B4463A6E3}">
      <dgm:prSet custT="1"/>
      <dgm:spPr>
        <a:xfrm>
          <a:off x="1144243" y="2370558"/>
          <a:ext cx="8868349" cy="677550"/>
        </a:xfrm>
        <a:prstGeom prst="rect">
          <a:avLst/>
        </a:prstGeom>
        <a:solidFill>
          <a:srgbClr val="0365C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sz="1800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Reliance on traditional SW-based code coverage (lacking mapping to HW design)</a:t>
          </a:r>
        </a:p>
      </dgm:t>
    </dgm:pt>
    <dgm:pt modelId="{580E4E50-CAAF-D942-BD86-3908499CAA6B}" type="parTrans" cxnId="{95826D8C-34D0-9E49-A00E-ECB29E7D9D3D}">
      <dgm:prSet/>
      <dgm:spPr/>
      <dgm:t>
        <a:bodyPr/>
        <a:lstStyle/>
        <a:p>
          <a:endParaRPr lang="en-US" sz="18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386B2D3-BED2-2B45-9210-F6C87691CFBA}" type="sibTrans" cxnId="{95826D8C-34D0-9E49-A00E-ECB29E7D9D3D}">
      <dgm:prSet/>
      <dgm:spPr/>
      <dgm:t>
        <a:bodyPr/>
        <a:lstStyle/>
        <a:p>
          <a:endParaRPr lang="en-US" sz="18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D53D1A2-81AC-574B-BCF9-823104C6010E}">
      <dgm:prSet custT="1"/>
      <dgm:spPr>
        <a:xfrm>
          <a:off x="995230" y="3386558"/>
          <a:ext cx="9017362" cy="677550"/>
        </a:xfrm>
        <a:prstGeom prst="rect">
          <a:avLst/>
        </a:prstGeom>
        <a:solidFill>
          <a:srgbClr val="0365C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sz="1800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Mostly applicable to white-box (full access to the design) model</a:t>
          </a:r>
        </a:p>
      </dgm:t>
    </dgm:pt>
    <dgm:pt modelId="{32ED3AEC-E3E5-9143-825E-1F5D402356C0}" type="parTrans" cxnId="{E023CE58-D92E-F44E-A027-8A7E54C5A5B8}">
      <dgm:prSet/>
      <dgm:spPr/>
      <dgm:t>
        <a:bodyPr/>
        <a:lstStyle/>
        <a:p>
          <a:endParaRPr lang="en-US" sz="18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A6C8E6A-B4DC-B74B-9628-77B67D332CC2}" type="sibTrans" cxnId="{E023CE58-D92E-F44E-A027-8A7E54C5A5B8}">
      <dgm:prSet/>
      <dgm:spPr/>
      <dgm:t>
        <a:bodyPr/>
        <a:lstStyle/>
        <a:p>
          <a:endParaRPr lang="en-US" sz="18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66E9FEA-DEDD-4D44-896F-794A8C55FE53}">
      <dgm:prSet custT="1"/>
      <dgm:spPr>
        <a:xfrm>
          <a:off x="509717" y="4402558"/>
          <a:ext cx="9502875" cy="677550"/>
        </a:xfrm>
        <a:prstGeom prst="rect">
          <a:avLst/>
        </a:prstGeom>
        <a:solidFill>
          <a:srgbClr val="0365C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sz="1800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Limited support of dynamic feedback generation/evaluation for run-time improvement</a:t>
          </a:r>
        </a:p>
      </dgm:t>
    </dgm:pt>
    <dgm:pt modelId="{F21B41A8-4559-B14E-A16D-1F31EA602936}" type="parTrans" cxnId="{FA881844-3BA0-7946-892C-B99230B943FE}">
      <dgm:prSet/>
      <dgm:spPr/>
      <dgm:t>
        <a:bodyPr/>
        <a:lstStyle/>
        <a:p>
          <a:endParaRPr lang="en-US" sz="18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5BECA11-376A-BE4D-BCE5-4672573743DE}" type="sibTrans" cxnId="{FA881844-3BA0-7946-892C-B99230B943FE}">
      <dgm:prSet/>
      <dgm:spPr/>
      <dgm:t>
        <a:bodyPr/>
        <a:lstStyle/>
        <a:p>
          <a:endParaRPr lang="en-US" sz="18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4E80919-C8BC-B54A-9578-DF3751720373}" type="pres">
      <dgm:prSet presAssocID="{9A9680B6-D7F0-E541-84BA-E55B8C77D7CF}" presName="Name0" presStyleCnt="0">
        <dgm:presLayoutVars>
          <dgm:chMax val="7"/>
          <dgm:chPref val="7"/>
          <dgm:dir/>
        </dgm:presLayoutVars>
      </dgm:prSet>
      <dgm:spPr/>
    </dgm:pt>
    <dgm:pt modelId="{791E9969-33E9-C841-BDAD-5BCE24B4B461}" type="pres">
      <dgm:prSet presAssocID="{9A9680B6-D7F0-E541-84BA-E55B8C77D7CF}" presName="Name1" presStyleCnt="0"/>
      <dgm:spPr/>
    </dgm:pt>
    <dgm:pt modelId="{C9D29D75-62B2-3842-A902-859BB3D22651}" type="pres">
      <dgm:prSet presAssocID="{9A9680B6-D7F0-E541-84BA-E55B8C77D7CF}" presName="cycle" presStyleCnt="0"/>
      <dgm:spPr/>
    </dgm:pt>
    <dgm:pt modelId="{42727BF7-90B4-C940-8127-7E6178951535}" type="pres">
      <dgm:prSet presAssocID="{9A9680B6-D7F0-E541-84BA-E55B8C77D7CF}" presName="srcNode" presStyleLbl="node1" presStyleIdx="0" presStyleCnt="5"/>
      <dgm:spPr/>
    </dgm:pt>
    <dgm:pt modelId="{5614ABD9-9417-A943-ACD2-CC50793B4C31}" type="pres">
      <dgm:prSet presAssocID="{9A9680B6-D7F0-E541-84BA-E55B8C77D7CF}" presName="conn" presStyleLbl="parChTrans1D2" presStyleIdx="0" presStyleCnt="1" custLinFactNeighborX="-163"/>
      <dgm:spPr/>
    </dgm:pt>
    <dgm:pt modelId="{32758634-0BAE-2D48-88E3-5406A7DEBB88}" type="pres">
      <dgm:prSet presAssocID="{9A9680B6-D7F0-E541-84BA-E55B8C77D7CF}" presName="extraNode" presStyleLbl="node1" presStyleIdx="0" presStyleCnt="5"/>
      <dgm:spPr/>
    </dgm:pt>
    <dgm:pt modelId="{0711A1E8-B2B6-E848-A6AF-E89C5ED8BF72}" type="pres">
      <dgm:prSet presAssocID="{9A9680B6-D7F0-E541-84BA-E55B8C77D7CF}" presName="dstNode" presStyleLbl="node1" presStyleIdx="0" presStyleCnt="5"/>
      <dgm:spPr/>
    </dgm:pt>
    <dgm:pt modelId="{2A38CB85-89C7-174D-ACCD-676BFFA5E5A1}" type="pres">
      <dgm:prSet presAssocID="{AD9D9352-8A6F-CA44-9B7A-FC95916CFB97}" presName="text_1" presStyleLbl="node1" presStyleIdx="0" presStyleCnt="5">
        <dgm:presLayoutVars>
          <dgm:bulletEnabled val="1"/>
        </dgm:presLayoutVars>
      </dgm:prSet>
      <dgm:spPr/>
    </dgm:pt>
    <dgm:pt modelId="{DA3C13B5-DBBA-7E47-9055-EC93AE237170}" type="pres">
      <dgm:prSet presAssocID="{AD9D9352-8A6F-CA44-9B7A-FC95916CFB97}" presName="accent_1" presStyleCnt="0"/>
      <dgm:spPr/>
    </dgm:pt>
    <dgm:pt modelId="{E8EB1A03-7E58-CC44-8CDA-F5F30FD7F3B2}" type="pres">
      <dgm:prSet presAssocID="{AD9D9352-8A6F-CA44-9B7A-FC95916CFB97}" presName="accentRepeatNode" presStyleLbl="solidFgAcc1" presStyleIdx="0" presStyleCnt="5"/>
      <dgm:spPr>
        <a:xfrm>
          <a:off x="86248" y="253864"/>
          <a:ext cx="846937" cy="846937"/>
        </a:xfrm>
        <a:prstGeom prst="ellipse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0365C0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F1AC0BC9-D770-EE44-9E41-124A1E70171E}" type="pres">
      <dgm:prSet presAssocID="{2426733C-C43B-0F4F-A955-5E561F324EDF}" presName="text_2" presStyleLbl="node1" presStyleIdx="1" presStyleCnt="5">
        <dgm:presLayoutVars>
          <dgm:bulletEnabled val="1"/>
        </dgm:presLayoutVars>
      </dgm:prSet>
      <dgm:spPr/>
    </dgm:pt>
    <dgm:pt modelId="{654C3319-0141-4A49-9376-FAE2632A9D02}" type="pres">
      <dgm:prSet presAssocID="{2426733C-C43B-0F4F-A955-5E561F324EDF}" presName="accent_2" presStyleCnt="0"/>
      <dgm:spPr/>
    </dgm:pt>
    <dgm:pt modelId="{8D6B86CE-C665-2F43-8605-F667A6569754}" type="pres">
      <dgm:prSet presAssocID="{2426733C-C43B-0F4F-A955-5E561F324EDF}" presName="accentRepeatNode" presStyleLbl="solidFgAcc1" presStyleIdx="1" presStyleCnt="5"/>
      <dgm:spPr>
        <a:xfrm>
          <a:off x="571761" y="1269864"/>
          <a:ext cx="846937" cy="846937"/>
        </a:xfrm>
        <a:prstGeom prst="ellipse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0365C0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AC010728-7347-714B-B51E-B06FB3B60F5A}" type="pres">
      <dgm:prSet presAssocID="{72D3C743-CDC3-944D-920E-820B4463A6E3}" presName="text_3" presStyleLbl="node1" presStyleIdx="2" presStyleCnt="5" custScaleY="104993">
        <dgm:presLayoutVars>
          <dgm:bulletEnabled val="1"/>
        </dgm:presLayoutVars>
      </dgm:prSet>
      <dgm:spPr/>
    </dgm:pt>
    <dgm:pt modelId="{8067B0DB-4D28-D64B-9E82-4F15EA023DB0}" type="pres">
      <dgm:prSet presAssocID="{72D3C743-CDC3-944D-920E-820B4463A6E3}" presName="accent_3" presStyleCnt="0"/>
      <dgm:spPr/>
    </dgm:pt>
    <dgm:pt modelId="{ADC417BB-30B7-9B4F-AE3C-9B2359AC36AB}" type="pres">
      <dgm:prSet presAssocID="{72D3C743-CDC3-944D-920E-820B4463A6E3}" presName="accentRepeatNode" presStyleLbl="solidFgAcc1" presStyleIdx="2" presStyleCnt="5"/>
      <dgm:spPr>
        <a:xfrm>
          <a:off x="720774" y="2285864"/>
          <a:ext cx="846937" cy="846937"/>
        </a:xfrm>
        <a:prstGeom prst="ellipse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0365C0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23A44431-9259-3743-9503-89B2E0E5A1C4}" type="pres">
      <dgm:prSet presAssocID="{0D53D1A2-81AC-574B-BCF9-823104C6010E}" presName="text_4" presStyleLbl="node1" presStyleIdx="3" presStyleCnt="5">
        <dgm:presLayoutVars>
          <dgm:bulletEnabled val="1"/>
        </dgm:presLayoutVars>
      </dgm:prSet>
      <dgm:spPr/>
    </dgm:pt>
    <dgm:pt modelId="{97345625-E530-AC4A-A23C-2BAD5200F165}" type="pres">
      <dgm:prSet presAssocID="{0D53D1A2-81AC-574B-BCF9-823104C6010E}" presName="accent_4" presStyleCnt="0"/>
      <dgm:spPr/>
    </dgm:pt>
    <dgm:pt modelId="{FDE99471-88EA-DD45-B04D-75F5931E0FF5}" type="pres">
      <dgm:prSet presAssocID="{0D53D1A2-81AC-574B-BCF9-823104C6010E}" presName="accentRepeatNode" presStyleLbl="solidFgAcc1" presStyleIdx="3" presStyleCnt="5"/>
      <dgm:spPr>
        <a:xfrm>
          <a:off x="571761" y="3301864"/>
          <a:ext cx="846937" cy="846937"/>
        </a:xfrm>
        <a:prstGeom prst="ellipse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0365C0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2FBE472D-4CEC-194E-9EF9-9850812B0C0E}" type="pres">
      <dgm:prSet presAssocID="{166E9FEA-DEDD-4D44-896F-794A8C55FE53}" presName="text_5" presStyleLbl="node1" presStyleIdx="4" presStyleCnt="5">
        <dgm:presLayoutVars>
          <dgm:bulletEnabled val="1"/>
        </dgm:presLayoutVars>
      </dgm:prSet>
      <dgm:spPr/>
    </dgm:pt>
    <dgm:pt modelId="{501A240E-D135-5D44-8ED8-D93A36A952DC}" type="pres">
      <dgm:prSet presAssocID="{166E9FEA-DEDD-4D44-896F-794A8C55FE53}" presName="accent_5" presStyleCnt="0"/>
      <dgm:spPr/>
    </dgm:pt>
    <dgm:pt modelId="{1E249C1F-07FC-6048-BFED-E1FA679CF428}" type="pres">
      <dgm:prSet presAssocID="{166E9FEA-DEDD-4D44-896F-794A8C55FE53}" presName="accentRepeatNode" presStyleLbl="solidFgAcc1" presStyleIdx="4" presStyleCnt="5"/>
      <dgm:spPr>
        <a:xfrm>
          <a:off x="86248" y="4317864"/>
          <a:ext cx="846937" cy="846937"/>
        </a:xfrm>
        <a:prstGeom prst="ellipse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0365C0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</dgm:ptLst>
  <dgm:cxnLst>
    <dgm:cxn modelId="{5F5AE017-DE96-9146-B9DB-89DF43B6B1AF}" type="presOf" srcId="{C8064624-B945-6C4C-9E6E-56CCB77D6014}" destId="{5614ABD9-9417-A943-ACD2-CC50793B4C31}" srcOrd="0" destOrd="0" presId="urn:microsoft.com/office/officeart/2008/layout/VerticalCurvedList"/>
    <dgm:cxn modelId="{9F762E2D-D5E8-6F4A-BB25-10A3C007E0E7}" srcId="{9A9680B6-D7F0-E541-84BA-E55B8C77D7CF}" destId="{AD9D9352-8A6F-CA44-9B7A-FC95916CFB97}" srcOrd="0" destOrd="0" parTransId="{07233CBE-8AE1-3A41-BC0C-1C860F19D1CD}" sibTransId="{C8064624-B945-6C4C-9E6E-56CCB77D6014}"/>
    <dgm:cxn modelId="{5762AB5D-7885-0741-9136-F1CCAF428229}" type="presOf" srcId="{9A9680B6-D7F0-E541-84BA-E55B8C77D7CF}" destId="{24E80919-C8BC-B54A-9578-DF3751720373}" srcOrd="0" destOrd="0" presId="urn:microsoft.com/office/officeart/2008/layout/VerticalCurvedList"/>
    <dgm:cxn modelId="{FA881844-3BA0-7946-892C-B99230B943FE}" srcId="{9A9680B6-D7F0-E541-84BA-E55B8C77D7CF}" destId="{166E9FEA-DEDD-4D44-896F-794A8C55FE53}" srcOrd="4" destOrd="0" parTransId="{F21B41A8-4559-B14E-A16D-1F31EA602936}" sibTransId="{A5BECA11-376A-BE4D-BCE5-4672573743DE}"/>
    <dgm:cxn modelId="{E023CE58-D92E-F44E-A027-8A7E54C5A5B8}" srcId="{9A9680B6-D7F0-E541-84BA-E55B8C77D7CF}" destId="{0D53D1A2-81AC-574B-BCF9-823104C6010E}" srcOrd="3" destOrd="0" parTransId="{32ED3AEC-E3E5-9143-825E-1F5D402356C0}" sibTransId="{1A6C8E6A-B4DC-B74B-9628-77B67D332CC2}"/>
    <dgm:cxn modelId="{95826D8C-34D0-9E49-A00E-ECB29E7D9D3D}" srcId="{9A9680B6-D7F0-E541-84BA-E55B8C77D7CF}" destId="{72D3C743-CDC3-944D-920E-820B4463A6E3}" srcOrd="2" destOrd="0" parTransId="{580E4E50-CAAF-D942-BD86-3908499CAA6B}" sibTransId="{5386B2D3-BED2-2B45-9210-F6C87691CFBA}"/>
    <dgm:cxn modelId="{221B868E-75C5-4047-9B82-C9DEE2CBB900}" srcId="{9A9680B6-D7F0-E541-84BA-E55B8C77D7CF}" destId="{2426733C-C43B-0F4F-A955-5E561F324EDF}" srcOrd="1" destOrd="0" parTransId="{B3E47473-C95A-1549-AB31-202E21F348F3}" sibTransId="{E8AD62C1-FD70-1F40-86AB-88D41D7A437C}"/>
    <dgm:cxn modelId="{5E122296-0105-FC45-8A97-16EBC0F43F78}" type="presOf" srcId="{AD9D9352-8A6F-CA44-9B7A-FC95916CFB97}" destId="{2A38CB85-89C7-174D-ACCD-676BFFA5E5A1}" srcOrd="0" destOrd="0" presId="urn:microsoft.com/office/officeart/2008/layout/VerticalCurvedList"/>
    <dgm:cxn modelId="{ECF1F8AD-159C-7649-8AE9-1EE4EAC80872}" type="presOf" srcId="{2426733C-C43B-0F4F-A955-5E561F324EDF}" destId="{F1AC0BC9-D770-EE44-9E41-124A1E70171E}" srcOrd="0" destOrd="0" presId="urn:microsoft.com/office/officeart/2008/layout/VerticalCurvedList"/>
    <dgm:cxn modelId="{0532DED3-00F2-0B48-BA82-2256710A96C0}" type="presOf" srcId="{72D3C743-CDC3-944D-920E-820B4463A6E3}" destId="{AC010728-7347-714B-B51E-B06FB3B60F5A}" srcOrd="0" destOrd="0" presId="urn:microsoft.com/office/officeart/2008/layout/VerticalCurvedList"/>
    <dgm:cxn modelId="{4C7C60E5-E8CB-8B4B-ABCA-7D7FEB4BA9AC}" type="presOf" srcId="{0D53D1A2-81AC-574B-BCF9-823104C6010E}" destId="{23A44431-9259-3743-9503-89B2E0E5A1C4}" srcOrd="0" destOrd="0" presId="urn:microsoft.com/office/officeart/2008/layout/VerticalCurvedList"/>
    <dgm:cxn modelId="{749490FF-E710-B644-B4C1-2A6114035AED}" type="presOf" srcId="{166E9FEA-DEDD-4D44-896F-794A8C55FE53}" destId="{2FBE472D-4CEC-194E-9EF9-9850812B0C0E}" srcOrd="0" destOrd="0" presId="urn:microsoft.com/office/officeart/2008/layout/VerticalCurvedList"/>
    <dgm:cxn modelId="{D526AD7D-55CA-AD4C-8D63-E93051CEF31F}" type="presParOf" srcId="{24E80919-C8BC-B54A-9578-DF3751720373}" destId="{791E9969-33E9-C841-BDAD-5BCE24B4B461}" srcOrd="0" destOrd="0" presId="urn:microsoft.com/office/officeart/2008/layout/VerticalCurvedList"/>
    <dgm:cxn modelId="{3F0269AD-106D-3E4B-815E-EF5FAB09321E}" type="presParOf" srcId="{791E9969-33E9-C841-BDAD-5BCE24B4B461}" destId="{C9D29D75-62B2-3842-A902-859BB3D22651}" srcOrd="0" destOrd="0" presId="urn:microsoft.com/office/officeart/2008/layout/VerticalCurvedList"/>
    <dgm:cxn modelId="{28B9A734-3E54-8A4F-9263-4E2B0F4D2258}" type="presParOf" srcId="{C9D29D75-62B2-3842-A902-859BB3D22651}" destId="{42727BF7-90B4-C940-8127-7E6178951535}" srcOrd="0" destOrd="0" presId="urn:microsoft.com/office/officeart/2008/layout/VerticalCurvedList"/>
    <dgm:cxn modelId="{4F6D38E0-021E-2B46-8B56-3BC3F1DD2FA6}" type="presParOf" srcId="{C9D29D75-62B2-3842-A902-859BB3D22651}" destId="{5614ABD9-9417-A943-ACD2-CC50793B4C31}" srcOrd="1" destOrd="0" presId="urn:microsoft.com/office/officeart/2008/layout/VerticalCurvedList"/>
    <dgm:cxn modelId="{10BB51BD-B7A5-8143-BDB8-FB0C8C08F424}" type="presParOf" srcId="{C9D29D75-62B2-3842-A902-859BB3D22651}" destId="{32758634-0BAE-2D48-88E3-5406A7DEBB88}" srcOrd="2" destOrd="0" presId="urn:microsoft.com/office/officeart/2008/layout/VerticalCurvedList"/>
    <dgm:cxn modelId="{130AC02E-6ED4-B54A-8978-CA3675C16029}" type="presParOf" srcId="{C9D29D75-62B2-3842-A902-859BB3D22651}" destId="{0711A1E8-B2B6-E848-A6AF-E89C5ED8BF72}" srcOrd="3" destOrd="0" presId="urn:microsoft.com/office/officeart/2008/layout/VerticalCurvedList"/>
    <dgm:cxn modelId="{ACF7B96A-C2FE-784A-B3BD-0DB32EDE8D2F}" type="presParOf" srcId="{791E9969-33E9-C841-BDAD-5BCE24B4B461}" destId="{2A38CB85-89C7-174D-ACCD-676BFFA5E5A1}" srcOrd="1" destOrd="0" presId="urn:microsoft.com/office/officeart/2008/layout/VerticalCurvedList"/>
    <dgm:cxn modelId="{28F608FB-C2B1-9D48-8FB7-CC69A9238767}" type="presParOf" srcId="{791E9969-33E9-C841-BDAD-5BCE24B4B461}" destId="{DA3C13B5-DBBA-7E47-9055-EC93AE237170}" srcOrd="2" destOrd="0" presId="urn:microsoft.com/office/officeart/2008/layout/VerticalCurvedList"/>
    <dgm:cxn modelId="{83568EA0-D898-1B41-88A4-30AE8D6D9829}" type="presParOf" srcId="{DA3C13B5-DBBA-7E47-9055-EC93AE237170}" destId="{E8EB1A03-7E58-CC44-8CDA-F5F30FD7F3B2}" srcOrd="0" destOrd="0" presId="urn:microsoft.com/office/officeart/2008/layout/VerticalCurvedList"/>
    <dgm:cxn modelId="{942430B5-CBBC-5844-B62C-92BE537F495A}" type="presParOf" srcId="{791E9969-33E9-C841-BDAD-5BCE24B4B461}" destId="{F1AC0BC9-D770-EE44-9E41-124A1E70171E}" srcOrd="3" destOrd="0" presId="urn:microsoft.com/office/officeart/2008/layout/VerticalCurvedList"/>
    <dgm:cxn modelId="{FB447339-C424-CF43-99B1-D78E6BB1BFB5}" type="presParOf" srcId="{791E9969-33E9-C841-BDAD-5BCE24B4B461}" destId="{654C3319-0141-4A49-9376-FAE2632A9D02}" srcOrd="4" destOrd="0" presId="urn:microsoft.com/office/officeart/2008/layout/VerticalCurvedList"/>
    <dgm:cxn modelId="{43010906-6E33-9340-B4B9-72C50E41994B}" type="presParOf" srcId="{654C3319-0141-4A49-9376-FAE2632A9D02}" destId="{8D6B86CE-C665-2F43-8605-F667A6569754}" srcOrd="0" destOrd="0" presId="urn:microsoft.com/office/officeart/2008/layout/VerticalCurvedList"/>
    <dgm:cxn modelId="{9E415A69-603D-1441-A9D8-2F2570A9864D}" type="presParOf" srcId="{791E9969-33E9-C841-BDAD-5BCE24B4B461}" destId="{AC010728-7347-714B-B51E-B06FB3B60F5A}" srcOrd="5" destOrd="0" presId="urn:microsoft.com/office/officeart/2008/layout/VerticalCurvedList"/>
    <dgm:cxn modelId="{DB5267FC-2150-E54F-9E12-86080D41BD00}" type="presParOf" srcId="{791E9969-33E9-C841-BDAD-5BCE24B4B461}" destId="{8067B0DB-4D28-D64B-9E82-4F15EA023DB0}" srcOrd="6" destOrd="0" presId="urn:microsoft.com/office/officeart/2008/layout/VerticalCurvedList"/>
    <dgm:cxn modelId="{861F601D-178B-0F42-977F-FD71CCA9E5C0}" type="presParOf" srcId="{8067B0DB-4D28-D64B-9E82-4F15EA023DB0}" destId="{ADC417BB-30B7-9B4F-AE3C-9B2359AC36AB}" srcOrd="0" destOrd="0" presId="urn:microsoft.com/office/officeart/2008/layout/VerticalCurvedList"/>
    <dgm:cxn modelId="{5FACF793-5ACE-CE40-BE1B-AE51649FAFF6}" type="presParOf" srcId="{791E9969-33E9-C841-BDAD-5BCE24B4B461}" destId="{23A44431-9259-3743-9503-89B2E0E5A1C4}" srcOrd="7" destOrd="0" presId="urn:microsoft.com/office/officeart/2008/layout/VerticalCurvedList"/>
    <dgm:cxn modelId="{93608241-0C25-0C42-B194-EF82B61896BA}" type="presParOf" srcId="{791E9969-33E9-C841-BDAD-5BCE24B4B461}" destId="{97345625-E530-AC4A-A23C-2BAD5200F165}" srcOrd="8" destOrd="0" presId="urn:microsoft.com/office/officeart/2008/layout/VerticalCurvedList"/>
    <dgm:cxn modelId="{2C5A4F6D-BFD5-EC4F-826B-AC3A23A16D6D}" type="presParOf" srcId="{97345625-E530-AC4A-A23C-2BAD5200F165}" destId="{FDE99471-88EA-DD45-B04D-75F5931E0FF5}" srcOrd="0" destOrd="0" presId="urn:microsoft.com/office/officeart/2008/layout/VerticalCurvedList"/>
    <dgm:cxn modelId="{0DD4BF18-E319-B24D-9E9F-FAB2ADADD6BE}" type="presParOf" srcId="{791E9969-33E9-C841-BDAD-5BCE24B4B461}" destId="{2FBE472D-4CEC-194E-9EF9-9850812B0C0E}" srcOrd="9" destOrd="0" presId="urn:microsoft.com/office/officeart/2008/layout/VerticalCurvedList"/>
    <dgm:cxn modelId="{07C78FD5-7F90-C448-9F4A-95578209E00C}" type="presParOf" srcId="{791E9969-33E9-C841-BDAD-5BCE24B4B461}" destId="{501A240E-D135-5D44-8ED8-D93A36A952DC}" srcOrd="10" destOrd="0" presId="urn:microsoft.com/office/officeart/2008/layout/VerticalCurvedList"/>
    <dgm:cxn modelId="{59C63BCB-8310-E246-867C-658E61348C28}" type="presParOf" srcId="{501A240E-D135-5D44-8ED8-D93A36A952DC}" destId="{1E249C1F-07FC-6048-BFED-E1FA679CF42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09E979-4521-E147-A804-530D5DBD42F7}">
      <dsp:nvSpPr>
        <dsp:cNvPr id="0" name=""/>
        <dsp:cNvSpPr/>
      </dsp:nvSpPr>
      <dsp:spPr>
        <a:xfrm>
          <a:off x="2445452" y="732159"/>
          <a:ext cx="1226589" cy="2630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660"/>
              </a:lnTo>
              <a:lnTo>
                <a:pt x="1055845" y="245660"/>
              </a:lnTo>
              <a:lnTo>
                <a:pt x="1055845" y="360485"/>
              </a:lnTo>
            </a:path>
          </a:pathLst>
        </a:custGeom>
        <a:noFill/>
        <a:ln w="25400" cap="flat" cmpd="sng" algn="ctr">
          <a:solidFill>
            <a:srgbClr val="0365C0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22F8DE-B190-084A-9755-33E7F57A0DAD}">
      <dsp:nvSpPr>
        <dsp:cNvPr id="0" name=""/>
        <dsp:cNvSpPr/>
      </dsp:nvSpPr>
      <dsp:spPr>
        <a:xfrm>
          <a:off x="1144062" y="732159"/>
          <a:ext cx="1301390" cy="263075"/>
        </a:xfrm>
        <a:custGeom>
          <a:avLst/>
          <a:gdLst/>
          <a:ahLst/>
          <a:cxnLst/>
          <a:rect l="0" t="0" r="0" b="0"/>
          <a:pathLst>
            <a:path>
              <a:moveTo>
                <a:pt x="1142907" y="0"/>
              </a:moveTo>
              <a:lnTo>
                <a:pt x="1142907" y="245660"/>
              </a:lnTo>
              <a:lnTo>
                <a:pt x="0" y="245660"/>
              </a:lnTo>
              <a:lnTo>
                <a:pt x="0" y="360485"/>
              </a:lnTo>
            </a:path>
          </a:pathLst>
        </a:custGeom>
        <a:noFill/>
        <a:ln w="25400" cap="flat" cmpd="sng" algn="ctr">
          <a:solidFill>
            <a:srgbClr val="0365C0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527505-BAA7-2141-A32F-5A8700BB278A}">
      <dsp:nvSpPr>
        <dsp:cNvPr id="0" name=""/>
        <dsp:cNvSpPr/>
      </dsp:nvSpPr>
      <dsp:spPr>
        <a:xfrm>
          <a:off x="1579528" y="386395"/>
          <a:ext cx="1731848" cy="345764"/>
        </a:xfrm>
        <a:prstGeom prst="roundRect">
          <a:avLst>
            <a:gd name="adj" fmla="val 10000"/>
          </a:avLst>
        </a:prstGeom>
        <a:solidFill>
          <a:srgbClr val="0365C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307095-1001-5D44-A49E-769A813D2A28}">
      <dsp:nvSpPr>
        <dsp:cNvPr id="0" name=""/>
        <dsp:cNvSpPr/>
      </dsp:nvSpPr>
      <dsp:spPr>
        <a:xfrm>
          <a:off x="1664566" y="467181"/>
          <a:ext cx="1731848" cy="345764"/>
        </a:xfrm>
        <a:prstGeom prst="roundRect">
          <a:avLst>
            <a:gd name="adj" fmla="val 10000"/>
          </a:avLst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0365C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HW Fuzzing</a:t>
          </a:r>
        </a:p>
      </dsp:txBody>
      <dsp:txXfrm>
        <a:off x="1674693" y="477308"/>
        <a:ext cx="1711594" cy="325510"/>
      </dsp:txXfrm>
    </dsp:sp>
    <dsp:sp modelId="{BF4F7163-91B2-7A47-AA63-6326364EE5D1}">
      <dsp:nvSpPr>
        <dsp:cNvPr id="0" name=""/>
        <dsp:cNvSpPr/>
      </dsp:nvSpPr>
      <dsp:spPr>
        <a:xfrm>
          <a:off x="2511" y="995235"/>
          <a:ext cx="2283102" cy="345764"/>
        </a:xfrm>
        <a:prstGeom prst="roundRect">
          <a:avLst>
            <a:gd name="adj" fmla="val 10000"/>
          </a:avLst>
        </a:prstGeom>
        <a:solidFill>
          <a:srgbClr val="0365C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F7340A-E5BA-344F-8E7D-610F6A2808DA}">
      <dsp:nvSpPr>
        <dsp:cNvPr id="0" name=""/>
        <dsp:cNvSpPr/>
      </dsp:nvSpPr>
      <dsp:spPr>
        <a:xfrm>
          <a:off x="87549" y="1076021"/>
          <a:ext cx="2283102" cy="345764"/>
        </a:xfrm>
        <a:prstGeom prst="roundRect">
          <a:avLst>
            <a:gd name="adj" fmla="val 10000"/>
          </a:avLst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0365C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Fuzzing HW as SW</a:t>
          </a:r>
        </a:p>
      </dsp:txBody>
      <dsp:txXfrm>
        <a:off x="97676" y="1086148"/>
        <a:ext cx="2262848" cy="325510"/>
      </dsp:txXfrm>
    </dsp:sp>
    <dsp:sp modelId="{7C0C90BD-285E-B043-AA8C-07876ECD9E38}">
      <dsp:nvSpPr>
        <dsp:cNvPr id="0" name=""/>
        <dsp:cNvSpPr/>
      </dsp:nvSpPr>
      <dsp:spPr>
        <a:xfrm>
          <a:off x="2455690" y="995235"/>
          <a:ext cx="2432703" cy="345764"/>
        </a:xfrm>
        <a:prstGeom prst="roundRect">
          <a:avLst>
            <a:gd name="adj" fmla="val 10000"/>
          </a:avLst>
        </a:prstGeom>
        <a:solidFill>
          <a:srgbClr val="0365C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DD2147-239B-6E47-BE2A-9F09C8D4AF4B}">
      <dsp:nvSpPr>
        <dsp:cNvPr id="0" name=""/>
        <dsp:cNvSpPr/>
      </dsp:nvSpPr>
      <dsp:spPr>
        <a:xfrm>
          <a:off x="2540728" y="1076021"/>
          <a:ext cx="2432703" cy="345764"/>
        </a:xfrm>
        <a:prstGeom prst="roundRect">
          <a:avLst>
            <a:gd name="adj" fmla="val 10000"/>
          </a:avLst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0365C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Direct Fuzzing on HW</a:t>
          </a:r>
        </a:p>
      </dsp:txBody>
      <dsp:txXfrm>
        <a:off x="2550855" y="1086148"/>
        <a:ext cx="2412449" cy="3255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14ABD9-9417-A943-ACD2-CC50793B4C31}">
      <dsp:nvSpPr>
        <dsp:cNvPr id="0" name=""/>
        <dsp:cNvSpPr/>
      </dsp:nvSpPr>
      <dsp:spPr>
        <a:xfrm>
          <a:off x="-3560680" y="-547265"/>
          <a:ext cx="4244908" cy="424490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25400" cap="flat" cmpd="sng" algn="ctr">
          <a:solidFill>
            <a:srgbClr val="0365C0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38CB85-89C7-174D-ACCD-676BFFA5E5A1}">
      <dsp:nvSpPr>
        <dsp:cNvPr id="0" name=""/>
        <dsp:cNvSpPr/>
      </dsp:nvSpPr>
      <dsp:spPr>
        <a:xfrm>
          <a:off x="300114" y="196835"/>
          <a:ext cx="9750815" cy="393923"/>
        </a:xfrm>
        <a:prstGeom prst="rect">
          <a:avLst/>
        </a:prstGeom>
        <a:solidFill>
          <a:srgbClr val="0365C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267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2D72"/>
            </a:buClr>
            <a:buFont typeface="Wingdings" panose="05000000000000000000" pitchFamily="2" charset="2"/>
            <a:buNone/>
          </a:pPr>
          <a:r>
            <a:rPr lang="en-US" sz="1800" kern="1200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Inadequate consideration of accurate HW-oriented input mutation</a:t>
          </a:r>
        </a:p>
      </dsp:txBody>
      <dsp:txXfrm>
        <a:off x="300114" y="196835"/>
        <a:ext cx="9750815" cy="393923"/>
      </dsp:txXfrm>
    </dsp:sp>
    <dsp:sp modelId="{E8EB1A03-7E58-CC44-8CDA-F5F30FD7F3B2}">
      <dsp:nvSpPr>
        <dsp:cNvPr id="0" name=""/>
        <dsp:cNvSpPr/>
      </dsp:nvSpPr>
      <dsp:spPr>
        <a:xfrm>
          <a:off x="53911" y="147595"/>
          <a:ext cx="492404" cy="492404"/>
        </a:xfrm>
        <a:prstGeom prst="ellipse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0365C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AC0BC9-D770-EE44-9E41-124A1E70171E}">
      <dsp:nvSpPr>
        <dsp:cNvPr id="0" name=""/>
        <dsp:cNvSpPr/>
      </dsp:nvSpPr>
      <dsp:spPr>
        <a:xfrm>
          <a:off x="582387" y="787531"/>
          <a:ext cx="9468541" cy="393923"/>
        </a:xfrm>
        <a:prstGeom prst="rect">
          <a:avLst/>
        </a:prstGeom>
        <a:solidFill>
          <a:srgbClr val="0365C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267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Limited security-driven mutation and feedback</a:t>
          </a:r>
        </a:p>
      </dsp:txBody>
      <dsp:txXfrm>
        <a:off x="582387" y="787531"/>
        <a:ext cx="9468541" cy="393923"/>
      </dsp:txXfrm>
    </dsp:sp>
    <dsp:sp modelId="{8D6B86CE-C665-2F43-8605-F667A6569754}">
      <dsp:nvSpPr>
        <dsp:cNvPr id="0" name=""/>
        <dsp:cNvSpPr/>
      </dsp:nvSpPr>
      <dsp:spPr>
        <a:xfrm>
          <a:off x="336185" y="738291"/>
          <a:ext cx="492404" cy="492404"/>
        </a:xfrm>
        <a:prstGeom prst="ellipse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0365C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010728-7347-714B-B51E-B06FB3B60F5A}">
      <dsp:nvSpPr>
        <dsp:cNvPr id="0" name=""/>
        <dsp:cNvSpPr/>
      </dsp:nvSpPr>
      <dsp:spPr>
        <a:xfrm>
          <a:off x="669023" y="1368393"/>
          <a:ext cx="9381905" cy="413591"/>
        </a:xfrm>
        <a:prstGeom prst="rect">
          <a:avLst/>
        </a:prstGeom>
        <a:solidFill>
          <a:srgbClr val="0365C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267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Reliance on traditional SW-based code coverage (lacking mapping to HW design)</a:t>
          </a:r>
        </a:p>
      </dsp:txBody>
      <dsp:txXfrm>
        <a:off x="669023" y="1368393"/>
        <a:ext cx="9381905" cy="413591"/>
      </dsp:txXfrm>
    </dsp:sp>
    <dsp:sp modelId="{ADC417BB-30B7-9B4F-AE3C-9B2359AC36AB}">
      <dsp:nvSpPr>
        <dsp:cNvPr id="0" name=""/>
        <dsp:cNvSpPr/>
      </dsp:nvSpPr>
      <dsp:spPr>
        <a:xfrm>
          <a:off x="422821" y="1328986"/>
          <a:ext cx="492404" cy="492404"/>
        </a:xfrm>
        <a:prstGeom prst="ellipse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0365C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A44431-9259-3743-9503-89B2E0E5A1C4}">
      <dsp:nvSpPr>
        <dsp:cNvPr id="0" name=""/>
        <dsp:cNvSpPr/>
      </dsp:nvSpPr>
      <dsp:spPr>
        <a:xfrm>
          <a:off x="582387" y="1968923"/>
          <a:ext cx="9468541" cy="393923"/>
        </a:xfrm>
        <a:prstGeom prst="rect">
          <a:avLst/>
        </a:prstGeom>
        <a:solidFill>
          <a:srgbClr val="0365C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267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Mostly applicable to white-box (full access to the design) model</a:t>
          </a:r>
        </a:p>
      </dsp:txBody>
      <dsp:txXfrm>
        <a:off x="582387" y="1968923"/>
        <a:ext cx="9468541" cy="393923"/>
      </dsp:txXfrm>
    </dsp:sp>
    <dsp:sp modelId="{FDE99471-88EA-DD45-B04D-75F5931E0FF5}">
      <dsp:nvSpPr>
        <dsp:cNvPr id="0" name=""/>
        <dsp:cNvSpPr/>
      </dsp:nvSpPr>
      <dsp:spPr>
        <a:xfrm>
          <a:off x="336185" y="1919682"/>
          <a:ext cx="492404" cy="492404"/>
        </a:xfrm>
        <a:prstGeom prst="ellipse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0365C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BE472D-4CEC-194E-9EF9-9850812B0C0E}">
      <dsp:nvSpPr>
        <dsp:cNvPr id="0" name=""/>
        <dsp:cNvSpPr/>
      </dsp:nvSpPr>
      <dsp:spPr>
        <a:xfrm>
          <a:off x="300114" y="2559619"/>
          <a:ext cx="9750815" cy="393923"/>
        </a:xfrm>
        <a:prstGeom prst="rect">
          <a:avLst/>
        </a:prstGeom>
        <a:solidFill>
          <a:srgbClr val="0365C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267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Limited support of dynamic feedback generation/evaluation for run-time improvement</a:t>
          </a:r>
        </a:p>
      </dsp:txBody>
      <dsp:txXfrm>
        <a:off x="300114" y="2559619"/>
        <a:ext cx="9750815" cy="393923"/>
      </dsp:txXfrm>
    </dsp:sp>
    <dsp:sp modelId="{1E249C1F-07FC-6048-BFED-E1FA679CF428}">
      <dsp:nvSpPr>
        <dsp:cNvPr id="0" name=""/>
        <dsp:cNvSpPr/>
      </dsp:nvSpPr>
      <dsp:spPr>
        <a:xfrm>
          <a:off x="53911" y="2510378"/>
          <a:ext cx="492404" cy="492404"/>
        </a:xfrm>
        <a:prstGeom prst="ellipse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0365C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5807D0-6F85-440F-903D-745893935370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B9E752-9777-4178-8FE0-188F168C1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42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9E752-9777-4178-8FE0-188F168C1A4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274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9E752-9777-4178-8FE0-188F168C1A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791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9E752-9777-4178-8FE0-188F168C1A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973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9E752-9777-4178-8FE0-188F168C1A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712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9E752-9777-4178-8FE0-188F168C1A4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7303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9E752-9777-4178-8FE0-188F168C1A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195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9E752-9777-4178-8FE0-188F168C1A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155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9E752-9777-4178-8FE0-188F168C1A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383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9E752-9777-4178-8FE0-188F168C1A4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5136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9E752-9777-4178-8FE0-188F168C1A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9257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9E752-9777-4178-8FE0-188F168C1A4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751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9E752-9777-4178-8FE0-188F168C1A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0865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9E752-9777-4178-8FE0-188F168C1A4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5608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9E752-9777-4178-8FE0-188F168C1A4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61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9E752-9777-4178-8FE0-188F168C1A4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8264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9E752-9777-4178-8FE0-188F168C1A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369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9E752-9777-4178-8FE0-188F168C1A4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759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9E752-9777-4178-8FE0-188F168C1A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278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9E752-9777-4178-8FE0-188F168C1A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103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9E752-9777-4178-8FE0-188F168C1A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158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9E752-9777-4178-8FE0-188F168C1A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118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9E752-9777-4178-8FE0-188F168C1A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26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9E752-9777-4178-8FE0-188F168C1A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510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9E752-9777-4178-8FE0-188F168C1A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805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0AA75-5FA8-E945-84FB-174A9F9B8F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828799"/>
            <a:ext cx="11274552" cy="3200400"/>
          </a:xfrm>
        </p:spPr>
        <p:txBody>
          <a:bodyPr anchor="ctr" anchorCtr="0"/>
          <a:lstStyle>
            <a:lvl1pPr algn="l">
              <a:defRPr sz="6000" b="0">
                <a:solidFill>
                  <a:srgbClr val="225F9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438689-ACF5-504B-889E-00549194B9F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59752" y="5943600"/>
            <a:ext cx="4572000" cy="332399"/>
          </a:xfrm>
        </p:spPr>
        <p:txBody>
          <a:bodyPr lIns="0" tIns="0" rIns="0" bIns="0">
            <a:spAutoFit/>
          </a:bodyPr>
          <a:lstStyle>
            <a:lvl1pPr marL="0" indent="0" algn="r">
              <a:buNone/>
              <a:defRPr sz="2400">
                <a:solidFill>
                  <a:srgbClr val="225F9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Driving Collaborative Innovation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143C46-92CE-EE43-A275-336CAA09C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2240280" cy="9130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2FDD37-1F20-A040-DED5-9636FE793F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SRC Select Disclosure / SRC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FBE7D-E8D5-BE9F-5284-48D83694F3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8042F2-5AAB-4EBC-82EE-45214906A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033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5A3DA-252B-1247-B38D-947141359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7600"/>
            <a:ext cx="11274552" cy="1828800"/>
          </a:xfrm>
        </p:spPr>
        <p:txBody>
          <a:bodyPr anchor="ctr" anchorCtr="0">
            <a:normAutofit/>
          </a:bodyPr>
          <a:lstStyle>
            <a:lvl1pPr>
              <a:defRPr sz="4800">
                <a:solidFill>
                  <a:srgbClr val="225F9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r>
              <a:rPr lang="en-US"/>
              <a:t>SRC Select Disclosure / SRC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8042F2-5AAB-4EBC-82EE-45214906A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452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957" y="6858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343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0AA75-5FA8-E945-84FB-174A9F9B8F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828799"/>
            <a:ext cx="11274552" cy="3200400"/>
          </a:xfrm>
        </p:spPr>
        <p:txBody>
          <a:bodyPr anchor="ctr" anchorCtr="0"/>
          <a:lstStyle>
            <a:lvl1pPr algn="l">
              <a:defRPr sz="6000">
                <a:solidFill>
                  <a:srgbClr val="225F9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438689-ACF5-504B-889E-00549194B9F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59752" y="5943600"/>
            <a:ext cx="4572000" cy="332399"/>
          </a:xfrm>
        </p:spPr>
        <p:txBody>
          <a:bodyPr lIns="0" tIns="0" rIns="0" bIns="0">
            <a:spAutoFit/>
          </a:bodyPr>
          <a:lstStyle>
            <a:lvl1pPr marL="0" indent="0" algn="r">
              <a:buNone/>
              <a:defRPr sz="2400">
                <a:solidFill>
                  <a:srgbClr val="225F9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Driving Collaborative Innovation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143C46-92CE-EE43-A275-336CAA09C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2240280" cy="91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56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BE284-391B-4542-871D-8613D51DE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0C015-AB42-B247-8988-D77553576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2D0D0-7CC3-49AC-87EA-E4809F9E01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SRC Select Disclosure / SRC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678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FE82A-20A5-8343-990C-F3175FC7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DB1C-8FEF-0146-8854-7A8929930A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7472" y="1258066"/>
            <a:ext cx="54864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CE9E89-739A-6646-B8B9-7E0F48954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1072" y="1258066"/>
            <a:ext cx="54864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SRC Select Disclosure / SRC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2D0D0-7CC3-49AC-87EA-E4809F9E01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9382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13EBE-2A34-254D-92E6-D9C7E2E21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347472"/>
            <a:ext cx="3932237" cy="1600200"/>
          </a:xfrm>
        </p:spPr>
        <p:txBody>
          <a:bodyPr tIns="0" bIns="0"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63B44-DE5E-054A-A662-E2ABCA841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7161" y="347472"/>
            <a:ext cx="7114032" cy="54864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820B42-7F92-4645-B83A-C873FA7D04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7472" y="2176272"/>
            <a:ext cx="3932237" cy="3657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SRC Select Disclosure / SRC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2D0D0-7CC3-49AC-87EA-E4809F9E01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520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F73D0-029B-AA4D-8823-C9242F963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347472"/>
            <a:ext cx="3932237" cy="1600200"/>
          </a:xfrm>
        </p:spPr>
        <p:txBody>
          <a:bodyPr tIns="0" bIns="0"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A24B21-EC0D-6042-81D9-18462B5DB3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47161" y="347471"/>
            <a:ext cx="7114032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F47EA4-3D94-5C49-9DAC-0D75CB5CD7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7472" y="2176272"/>
            <a:ext cx="3932237" cy="3657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SRC Select Disclosure / SRC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2D0D0-7CC3-49AC-87EA-E4809F9E01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7433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BE284-391B-4542-871D-8613D51DE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2D0D0-7CC3-49AC-87EA-E4809F9E01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SRC Select Disclosure / SRC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0349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2D0D0-7CC3-49AC-87EA-E4809F9E01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SRC Select Disclosure / SRC Confidential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A1EF11C-ACA3-EC24-E53D-17D7098D1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822" y="6309360"/>
            <a:ext cx="6435165" cy="54864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2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4670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5A3DA-252B-1247-B38D-947141359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7600"/>
            <a:ext cx="11274552" cy="1828800"/>
          </a:xfrm>
        </p:spPr>
        <p:txBody>
          <a:bodyPr anchor="ctr" anchorCtr="0">
            <a:normAutofit/>
          </a:bodyPr>
          <a:lstStyle>
            <a:lvl1pPr>
              <a:defRPr sz="4800">
                <a:solidFill>
                  <a:srgbClr val="225F9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SRC Select Disclosure / SRC 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2D0D0-7CC3-49AC-87EA-E4809F9E01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641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BE284-391B-4542-871D-8613D51DE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0C015-AB42-B247-8988-D77553576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8042F2-5AAB-4EBC-82EE-45214906A93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SRC Select Disclosure / SRC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953820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957" y="6858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4986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0AA75-5FA8-E945-84FB-174A9F9B8F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828799"/>
            <a:ext cx="11274552" cy="3200400"/>
          </a:xfrm>
        </p:spPr>
        <p:txBody>
          <a:bodyPr anchor="ctr" anchorCtr="0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438689-ACF5-504B-889E-00549194B9F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59752" y="5943600"/>
            <a:ext cx="4572000" cy="332399"/>
          </a:xfrm>
        </p:spPr>
        <p:txBody>
          <a:bodyPr lIns="0" tIns="0" rIns="0" bIns="0">
            <a:sp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Driving Collaborative Innovation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143C46-92CE-EE43-A275-336CAA09C0E4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" y="457200"/>
            <a:ext cx="2240280" cy="9130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5DDF8-3764-2436-23D5-32B93E86FB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SRC Select Disclosure / SRC Confidential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0E8FD3-EBD8-17F0-0166-EA2669557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2D0D0-7CC3-49AC-87EA-E4809F9E01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91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BE284-391B-4542-871D-8613D51DE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0C015-AB42-B247-8988-D77553576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2D0D0-7CC3-49AC-87EA-E4809F9E01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SRC Select Disclosure / SRC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291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FE82A-20A5-8343-990C-F3175FC7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DB1C-8FEF-0146-8854-7A8929930A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7472" y="1258066"/>
            <a:ext cx="54864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CE9E89-739A-6646-B8B9-7E0F48954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1072" y="1258066"/>
            <a:ext cx="54864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SRC Select Disclosure / SRC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2D0D0-7CC3-49AC-87EA-E4809F9E01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6815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13EBE-2A34-254D-92E6-D9C7E2E21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347472"/>
            <a:ext cx="3932237" cy="1600200"/>
          </a:xfrm>
        </p:spPr>
        <p:txBody>
          <a:bodyPr tIns="0" bIns="0"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63B44-DE5E-054A-A662-E2ABCA841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7161" y="347472"/>
            <a:ext cx="7114032" cy="54864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820B42-7F92-4645-B83A-C873FA7D04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7472" y="2176272"/>
            <a:ext cx="3932237" cy="3657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SRC Select Disclosure / SRC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2D0D0-7CC3-49AC-87EA-E4809F9E01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675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F73D0-029B-AA4D-8823-C9242F963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347472"/>
            <a:ext cx="3932237" cy="1600200"/>
          </a:xfrm>
        </p:spPr>
        <p:txBody>
          <a:bodyPr tIns="0" bIns="0"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A24B21-EC0D-6042-81D9-18462B5DB3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47161" y="347471"/>
            <a:ext cx="7114032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F47EA4-3D94-5C49-9DAC-0D75CB5CD7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7472" y="2176272"/>
            <a:ext cx="3932237" cy="3657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SRC Select Disclosure / SRC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2D0D0-7CC3-49AC-87EA-E4809F9E01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252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BE284-391B-4542-871D-8613D51DE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2D0D0-7CC3-49AC-87EA-E4809F9E01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SRC Select Disclosure / SRC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2764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2D0D0-7CC3-49AC-87EA-E4809F9E01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SRC Select Disclosure / SRC Confidential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8254476-FBAD-86B1-B7E1-765770A3A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822" y="6309360"/>
            <a:ext cx="6435165" cy="54864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2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1213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5A3DA-252B-1247-B38D-947141359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7600"/>
            <a:ext cx="11274552" cy="1828800"/>
          </a:xfrm>
        </p:spPr>
        <p:txBody>
          <a:bodyPr anchor="ctr" anchorCtr="0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SRC Select Disclosure / SRC 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2D0D0-7CC3-49AC-87EA-E4809F9E01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836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957" y="6858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19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FE82A-20A5-8343-990C-F3175FC7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DB1C-8FEF-0146-8854-7A8929930A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7472" y="1258066"/>
            <a:ext cx="54864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CE9E89-739A-6646-B8B9-7E0F48954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1072" y="1258066"/>
            <a:ext cx="54864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SRC Select Disclosure / SRC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8042F2-5AAB-4EBC-82EE-45214906A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870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13EBE-2A34-254D-92E6-D9C7E2E21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347472"/>
            <a:ext cx="3932237" cy="1600200"/>
          </a:xfrm>
        </p:spPr>
        <p:txBody>
          <a:bodyPr tIns="0" bIns="0"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63B44-DE5E-054A-A662-E2ABCA841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7161" y="347472"/>
            <a:ext cx="7114032" cy="54864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820B42-7F92-4645-B83A-C873FA7D04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7472" y="2176272"/>
            <a:ext cx="3932237" cy="3657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SRC Select Disclosure / SRC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8042F2-5AAB-4EBC-82EE-45214906A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488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F73D0-029B-AA4D-8823-C9242F963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347472"/>
            <a:ext cx="3932237" cy="1600200"/>
          </a:xfrm>
        </p:spPr>
        <p:txBody>
          <a:bodyPr tIns="0" bIns="0"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A24B21-EC0D-6042-81D9-18462B5DB3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47161" y="347471"/>
            <a:ext cx="7114032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F47EA4-3D94-5C49-9DAC-0D75CB5CD7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7472" y="2176272"/>
            <a:ext cx="3932237" cy="3657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SRC Select Disclosure / SRC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8042F2-5AAB-4EBC-82EE-45214906A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0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BE284-391B-4542-871D-8613D51DE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8042F2-5AAB-4EBC-82EE-45214906A93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SRC Select Disclosure / SRC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26405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8042F2-5AAB-4EBC-82EE-45214906A93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SRC Select Disclosure / SRC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45674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+ Content (white, no logo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BE284-391B-4542-871D-8613D51DE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0C015-AB42-B247-8988-D77553576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8042F2-5AAB-4EBC-82EE-45214906A93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SRC Select Disclosure / SRC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68665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hite, no logo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8042F2-5AAB-4EBC-82EE-45214906A93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SRC Select Disclosure / SRC Confidential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FB80A5-5C67-03AD-026D-BE8C444F2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822" y="6309360"/>
            <a:ext cx="6435165" cy="54864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2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104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2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322ED8A-5597-5841-8683-815D7506312B}"/>
              </a:ext>
            </a:extLst>
          </p:cNvPr>
          <p:cNvCxnSpPr>
            <a:cxnSpLocks/>
          </p:cNvCxnSpPr>
          <p:nvPr/>
        </p:nvCxnSpPr>
        <p:spPr>
          <a:xfrm>
            <a:off x="1874520" y="6349959"/>
            <a:ext cx="9902952" cy="0"/>
          </a:xfrm>
          <a:prstGeom prst="line">
            <a:avLst/>
          </a:prstGeom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C8863C2-2253-F24E-8507-EAFFBE8A0C58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347472" y="6062472"/>
            <a:ext cx="1197864" cy="574975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0C53A6-03FC-6341-BF57-2AB1CCDAE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347472"/>
            <a:ext cx="114300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EC20D-DCB0-D447-BF33-EF0550CF7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7472" y="1261872"/>
            <a:ext cx="114300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662672" y="6355080"/>
            <a:ext cx="36576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30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r>
              <a:rPr lang="en-US"/>
              <a:t>SRC Select Disclosure / SRC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20272" y="6355080"/>
            <a:ext cx="457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300" b="0">
                <a:solidFill>
                  <a:srgbClr val="225F98"/>
                </a:solidFill>
                <a:latin typeface="+mj-lt"/>
              </a:defRPr>
            </a:lvl1pPr>
          </a:lstStyle>
          <a:p>
            <a:fld id="{B78042F2-5AAB-4EBC-82EE-45214906A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83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225F98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322ED8A-5597-5841-8683-815D7506312B}"/>
              </a:ext>
            </a:extLst>
          </p:cNvPr>
          <p:cNvCxnSpPr>
            <a:cxnSpLocks/>
          </p:cNvCxnSpPr>
          <p:nvPr/>
        </p:nvCxnSpPr>
        <p:spPr>
          <a:xfrm>
            <a:off x="1874520" y="6349959"/>
            <a:ext cx="9902952" cy="0"/>
          </a:xfrm>
          <a:prstGeom prst="line">
            <a:avLst/>
          </a:prstGeom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C8863C2-2253-F24E-8507-EAFFBE8A0C58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347472" y="6062472"/>
            <a:ext cx="1197864" cy="574975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0C53A6-03FC-6341-BF57-2AB1CCDAE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347472"/>
            <a:ext cx="114300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EC20D-DCB0-D447-BF33-EF0550CF7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7472" y="1261872"/>
            <a:ext cx="114300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662672" y="6355080"/>
            <a:ext cx="36576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30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r>
              <a:rPr lang="en-US"/>
              <a:t>SRC Select Disclosure / SRC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20272" y="6355080"/>
            <a:ext cx="457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300" b="0">
                <a:solidFill>
                  <a:srgbClr val="225F98"/>
                </a:solidFill>
                <a:latin typeface="Georgia" panose="02040502050405020303" pitchFamily="18" charset="0"/>
              </a:defRPr>
            </a:lvl1pPr>
          </a:lstStyle>
          <a:p>
            <a:fld id="{23B2D0D0-7CC3-49AC-87EA-E4809F9E01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159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225F98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322ED8A-5597-5841-8683-815D7506312B}"/>
              </a:ext>
            </a:extLst>
          </p:cNvPr>
          <p:cNvCxnSpPr>
            <a:cxnSpLocks/>
          </p:cNvCxnSpPr>
          <p:nvPr/>
        </p:nvCxnSpPr>
        <p:spPr>
          <a:xfrm>
            <a:off x="1874520" y="6349959"/>
            <a:ext cx="99029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C8863C2-2253-F24E-8507-EAFFBE8A0C58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25000"/>
          </a:blip>
          <a:srcRect/>
          <a:stretch/>
        </p:blipFill>
        <p:spPr>
          <a:xfrm>
            <a:off x="347472" y="6062472"/>
            <a:ext cx="1197864" cy="574975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0C53A6-03FC-6341-BF57-2AB1CCDAE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347472"/>
            <a:ext cx="114300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EC20D-DCB0-D447-BF33-EF0550CF7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7472" y="1261872"/>
            <a:ext cx="114300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662672" y="6355080"/>
            <a:ext cx="36576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300">
                <a:solidFill>
                  <a:schemeClr val="bg1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en-US"/>
              <a:t>SRC Select Disclosure / SRC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20272" y="6355080"/>
            <a:ext cx="457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300" b="0">
                <a:solidFill>
                  <a:schemeClr val="bg1"/>
                </a:solidFill>
                <a:latin typeface="+mj-lt"/>
              </a:defRPr>
            </a:lvl1pPr>
          </a:lstStyle>
          <a:p>
            <a:fld id="{23B2D0D0-7CC3-49AC-87EA-E4809F9E01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397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Gill Sans MT" panose="020B05020201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Gill Sans MT" panose="020B05020201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Gill Sans MT" panose="020B05020201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Gill Sans MT" panose="020B05020201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Gill Sans MT" panose="020B05020201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13" Type="http://schemas.openxmlformats.org/officeDocument/2006/relationships/image" Target="../media/image27.png"/><Relationship Id="rId18" Type="http://schemas.openxmlformats.org/officeDocument/2006/relationships/image" Target="../media/image32.svg"/><Relationship Id="rId3" Type="http://schemas.openxmlformats.org/officeDocument/2006/relationships/diagramData" Target="../diagrams/data1.xml"/><Relationship Id="rId21" Type="http://schemas.openxmlformats.org/officeDocument/2006/relationships/image" Target="../media/image35.png"/><Relationship Id="rId7" Type="http://schemas.microsoft.com/office/2007/relationships/diagramDrawing" Target="../diagrams/drawing1.xml"/><Relationship Id="rId12" Type="http://schemas.openxmlformats.org/officeDocument/2006/relationships/image" Target="../media/image26.sv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0.svg"/><Relationship Id="rId20" Type="http://schemas.openxmlformats.org/officeDocument/2006/relationships/image" Target="../media/image34.sv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25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29.png"/><Relationship Id="rId10" Type="http://schemas.openxmlformats.org/officeDocument/2006/relationships/image" Target="../media/image24.svg"/><Relationship Id="rId19" Type="http://schemas.openxmlformats.org/officeDocument/2006/relationships/image" Target="../media/image33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3.png"/><Relationship Id="rId14" Type="http://schemas.openxmlformats.org/officeDocument/2006/relationships/image" Target="../media/image28.svg"/><Relationship Id="rId22" Type="http://schemas.openxmlformats.org/officeDocument/2006/relationships/image" Target="../media/image3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jpe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farimah@ufl.edu" TargetMode="External"/><Relationship Id="rId2" Type="http://schemas.openxmlformats.org/officeDocument/2006/relationships/hyperlink" Target="mailto:hossainm@ufl.edu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mailto:tehranipoor@ece.ufl.ed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F9092C3-563B-385C-58A7-4F8AD278BE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17D40D3-9DA7-56F0-6DDA-BC2F1E4E3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828799"/>
            <a:ext cx="11274552" cy="32004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Task ID# GRC-3124.001 - An Evolutionary AI-based Fuzz Testing for Extensive SoC Security Verification</a:t>
            </a:r>
            <a:br>
              <a:rPr lang="en-US" sz="4000" dirty="0"/>
            </a:br>
            <a:br>
              <a:rPr lang="en-US" dirty="0"/>
            </a:br>
            <a:r>
              <a:rPr lang="en-US" sz="3600" dirty="0"/>
              <a:t>Mark Tehranipoor (PI) &amp; Farimah Farahmandi (Co-PI)</a:t>
            </a:r>
            <a:br>
              <a:rPr lang="en-US" sz="3600" dirty="0"/>
            </a:br>
            <a:r>
              <a:rPr lang="en-US" sz="3600" dirty="0"/>
              <a:t>Date: July 25, 2024</a:t>
            </a:r>
            <a:br>
              <a:rPr lang="en-US" sz="3600" dirty="0"/>
            </a:br>
            <a:r>
              <a:rPr lang="en-US" sz="3600" dirty="0"/>
              <a:t>ECE Department, University of Florida</a:t>
            </a:r>
          </a:p>
        </p:txBody>
      </p:sp>
    </p:spTree>
    <p:extLst>
      <p:ext uri="{BB962C8B-B14F-4D97-AF65-F5344CB8AC3E}">
        <p14:creationId xmlns:p14="http://schemas.microsoft.com/office/powerpoint/2010/main" val="2518659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ED7FE6-DD3A-8C5E-D14A-BF7529F6874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SRC Select Disclosure / SRC Confidential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EE79489-DA32-F56B-0B68-A2CC34A7D547}"/>
              </a:ext>
            </a:extLst>
          </p:cNvPr>
          <p:cNvSpPr txBox="1">
            <a:spLocks/>
          </p:cNvSpPr>
          <p:nvPr/>
        </p:nvSpPr>
        <p:spPr>
          <a:xfrm>
            <a:off x="347472" y="347472"/>
            <a:ext cx="11430000" cy="64008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225F9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Task 1: Building Fuzz Testing for Automated Cost-function-based Security Verification (</a:t>
            </a:r>
            <a:r>
              <a:rPr lang="en-US" dirty="0">
                <a:solidFill>
                  <a:schemeClr val="accent3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Completed</a:t>
            </a:r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B35188-6FED-11E9-6879-075FB1DE8896}"/>
              </a:ext>
            </a:extLst>
          </p:cNvPr>
          <p:cNvSpPr txBox="1"/>
          <p:nvPr/>
        </p:nvSpPr>
        <p:spPr>
          <a:xfrm>
            <a:off x="347472" y="1037623"/>
            <a:ext cx="1794838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Background - Fuzzing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9E045F-0B76-5423-3557-F89B8C7A4CEC}"/>
              </a:ext>
            </a:extLst>
          </p:cNvPr>
          <p:cNvSpPr txBox="1"/>
          <p:nvPr/>
        </p:nvSpPr>
        <p:spPr>
          <a:xfrm>
            <a:off x="343504" y="3980413"/>
            <a:ext cx="2300630" cy="430887"/>
          </a:xfrm>
          <a:prstGeom prst="rect">
            <a:avLst/>
          </a:prstGeom>
          <a:solidFill>
            <a:srgbClr val="1D897C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Current Practices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8AD9DC-FF2E-0A87-F770-670066C8408B}"/>
              </a:ext>
            </a:extLst>
          </p:cNvPr>
          <p:cNvSpPr txBox="1"/>
          <p:nvPr/>
        </p:nvSpPr>
        <p:spPr>
          <a:xfrm>
            <a:off x="6981779" y="5196753"/>
            <a:ext cx="4708832" cy="1031051"/>
          </a:xfrm>
          <a:prstGeom prst="rect">
            <a:avLst/>
          </a:prstGeom>
          <a:noFill/>
          <a:ln w="19050" cap="flat" cmpd="sng" algn="ctr">
            <a:solidFill>
              <a:srgbClr val="0365C0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355582" marR="0" lvl="0" indent="-342900" defTabSz="914400" eaLnBrk="1" fontAlgn="auto" latinLnBrk="0" hangingPunct="1">
              <a:lnSpc>
                <a:spcPct val="100000"/>
              </a:lnSpc>
              <a:spcBef>
                <a:spcPts val="570"/>
              </a:spcBef>
              <a:spcAft>
                <a:spcPts val="0"/>
              </a:spcAft>
              <a:buClr>
                <a:srgbClr val="002D72"/>
              </a:buClr>
              <a:buSzTx/>
              <a:buFont typeface="Wingdings" panose="05000000000000000000" pitchFamily="2" charset="2"/>
              <a:buChar char="§"/>
              <a:tabLst>
                <a:tab pos="755620" algn="l"/>
              </a:tabLst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Pros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Faster (emulation) and scalable,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Effective for HW/SW co-layer verification</a:t>
            </a:r>
          </a:p>
          <a:p>
            <a:pPr marL="355582" marR="0" lvl="0" indent="-342900" defTabSz="914400" eaLnBrk="1" fontAlgn="auto" latinLnBrk="0" hangingPunct="1">
              <a:lnSpc>
                <a:spcPct val="100000"/>
              </a:lnSpc>
              <a:spcBef>
                <a:spcPts val="570"/>
              </a:spcBef>
              <a:spcAft>
                <a:spcPts val="0"/>
              </a:spcAft>
              <a:buClr>
                <a:srgbClr val="002D72"/>
              </a:buClr>
              <a:buSzTx/>
              <a:buFont typeface="Wingdings" panose="05000000000000000000" pitchFamily="2" charset="2"/>
              <a:buChar char="§"/>
              <a:tabLst>
                <a:tab pos="755620" algn="l"/>
              </a:tabLst>
              <a:defRPr/>
            </a:pPr>
            <a:r>
              <a:rPr lang="en-US" b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</a:t>
            </a:r>
            <a:r>
              <a:rPr lang="en-US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Limited permissions in low-level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7509AA-BFE1-49BC-7B37-DB7BF5EEA9EF}"/>
              </a:ext>
            </a:extLst>
          </p:cNvPr>
          <p:cNvSpPr txBox="1"/>
          <p:nvPr/>
        </p:nvSpPr>
        <p:spPr>
          <a:xfrm>
            <a:off x="1671635" y="5196753"/>
            <a:ext cx="4714719" cy="1061829"/>
          </a:xfrm>
          <a:prstGeom prst="rect">
            <a:avLst/>
          </a:prstGeom>
          <a:noFill/>
          <a:ln w="19050" cap="flat" cmpd="sng" algn="ctr">
            <a:solidFill>
              <a:srgbClr val="0365C0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355582" marR="0" lvl="0" indent="-342900" defTabSz="914400" eaLnBrk="1" fontAlgn="auto" latinLnBrk="0" hangingPunct="1">
              <a:lnSpc>
                <a:spcPct val="100000"/>
              </a:lnSpc>
              <a:spcBef>
                <a:spcPts val="570"/>
              </a:spcBef>
              <a:spcAft>
                <a:spcPts val="0"/>
              </a:spcAft>
              <a:buClr>
                <a:srgbClr val="002D72"/>
              </a:buClr>
              <a:buSzTx/>
              <a:buFont typeface="Wingdings" panose="05000000000000000000" pitchFamily="2" charset="2"/>
              <a:buChar char="§"/>
              <a:tabLst>
                <a:tab pos="755620" algn="l"/>
              </a:tabLst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Pros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Less time required for initial preparation,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ow-level permission</a:t>
            </a:r>
          </a:p>
          <a:p>
            <a:pPr marL="355582" marR="0" lvl="0" indent="-342900" defTabSz="914400" eaLnBrk="1" fontAlgn="auto" latinLnBrk="0" hangingPunct="1">
              <a:lnSpc>
                <a:spcPct val="100000"/>
              </a:lnSpc>
              <a:spcBef>
                <a:spcPts val="570"/>
              </a:spcBef>
              <a:spcAft>
                <a:spcPts val="0"/>
              </a:spcAft>
              <a:buClr>
                <a:srgbClr val="002D72"/>
              </a:buClr>
              <a:buSzTx/>
              <a:buFont typeface="Wingdings" panose="05000000000000000000" pitchFamily="2" charset="2"/>
              <a:buChar char="§"/>
              <a:tabLst>
                <a:tab pos="755620" algn="l"/>
              </a:tabLst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Cons</a:t>
            </a:r>
            <a:r>
              <a:rPr lang="en-US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8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SW vulnerabilities,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very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slow</a:t>
            </a:r>
          </a:p>
        </p:txBody>
      </p:sp>
      <p:cxnSp>
        <p:nvCxnSpPr>
          <p:cNvPr id="10" name="Elbow Connector 10">
            <a:extLst>
              <a:ext uri="{FF2B5EF4-FFF2-40B4-BE49-F238E27FC236}">
                <a16:creationId xmlns:a16="http://schemas.microsoft.com/office/drawing/2014/main" id="{80D95C0C-D6F5-0376-6FBE-DD14F2B99FE3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06272" y="4885239"/>
            <a:ext cx="572347" cy="311514"/>
          </a:xfrm>
          <a:prstGeom prst="bentConnector3">
            <a:avLst>
              <a:gd name="adj1" fmla="val 99926"/>
            </a:avLst>
          </a:prstGeom>
          <a:noFill/>
          <a:ln w="38100" cap="flat">
            <a:solidFill>
              <a:srgbClr val="DE6A10"/>
            </a:solidFill>
            <a:prstDash val="solid"/>
            <a:miter lim="400000"/>
            <a:tailEnd type="triangle"/>
          </a:ln>
          <a:effectLst/>
        </p:spPr>
      </p:cxnSp>
      <p:cxnSp>
        <p:nvCxnSpPr>
          <p:cNvPr id="11" name="Elbow Connector 12">
            <a:extLst>
              <a:ext uri="{FF2B5EF4-FFF2-40B4-BE49-F238E27FC236}">
                <a16:creationId xmlns:a16="http://schemas.microsoft.com/office/drawing/2014/main" id="{7CCE0819-9B6B-F613-DBA7-7568BACB8405}"/>
              </a:ext>
            </a:extLst>
          </p:cNvPr>
          <p:cNvCxnSpPr>
            <a:cxnSpLocks/>
          </p:cNvCxnSpPr>
          <p:nvPr/>
        </p:nvCxnSpPr>
        <p:spPr>
          <a:xfrm>
            <a:off x="9254560" y="4885239"/>
            <a:ext cx="572345" cy="311514"/>
          </a:xfrm>
          <a:prstGeom prst="bentConnector3">
            <a:avLst>
              <a:gd name="adj1" fmla="val 99926"/>
            </a:avLst>
          </a:prstGeom>
          <a:noFill/>
          <a:ln w="38100" cap="flat">
            <a:solidFill>
              <a:srgbClr val="DE6A10"/>
            </a:solidFill>
            <a:prstDash val="solid"/>
            <a:miter lim="400000"/>
            <a:tailEnd type="triangle"/>
          </a:ln>
          <a:effectLst/>
        </p:spPr>
      </p:cxn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525118F7-6225-9F4B-9938-264811D4DA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0948836"/>
              </p:ext>
            </p:extLst>
          </p:nvPr>
        </p:nvGraphicFramePr>
        <p:xfrm>
          <a:off x="4278616" y="3615850"/>
          <a:ext cx="4975944" cy="1848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EA2E6312-F3D3-3FA2-092B-6E0DF02129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019" y="942854"/>
            <a:ext cx="8971453" cy="13577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B63B60-33C9-6829-87D9-FAF89CCE769C}"/>
              </a:ext>
            </a:extLst>
          </p:cNvPr>
          <p:cNvSpPr txBox="1"/>
          <p:nvPr/>
        </p:nvSpPr>
        <p:spPr>
          <a:xfrm>
            <a:off x="343504" y="2821289"/>
            <a:ext cx="1471878" cy="430887"/>
          </a:xfrm>
          <a:prstGeom prst="rect">
            <a:avLst/>
          </a:prstGeom>
          <a:solidFill>
            <a:srgbClr val="1D897C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Motivation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A423C89-47DA-4773-1DBC-E4922A6E538D}"/>
              </a:ext>
            </a:extLst>
          </p:cNvPr>
          <p:cNvGrpSpPr/>
          <p:nvPr/>
        </p:nvGrpSpPr>
        <p:grpSpPr>
          <a:xfrm>
            <a:off x="8425372" y="2252966"/>
            <a:ext cx="3517468" cy="1587033"/>
            <a:chOff x="2452670" y="3992645"/>
            <a:chExt cx="3517468" cy="1587033"/>
          </a:xfrm>
        </p:grpSpPr>
        <p:pic>
          <p:nvPicPr>
            <p:cNvPr id="16" name="Graphic 15" descr="Hourglass 60% with solid fill">
              <a:extLst>
                <a:ext uri="{FF2B5EF4-FFF2-40B4-BE49-F238E27FC236}">
                  <a16:creationId xmlns:a16="http://schemas.microsoft.com/office/drawing/2014/main" id="{2C260B98-914D-2C2C-5F91-ACB8F0774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839889" y="4041140"/>
              <a:ext cx="895232" cy="895232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8092673-87E0-1D5F-CF35-0750BB041D2E}"/>
                </a:ext>
              </a:extLst>
            </p:cNvPr>
            <p:cNvSpPr/>
            <p:nvPr/>
          </p:nvSpPr>
          <p:spPr>
            <a:xfrm>
              <a:off x="3780483" y="4932389"/>
              <a:ext cx="104494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Time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Saver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Light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CB8CD52-C709-6E34-01FB-1DEECDF2D79D}"/>
                </a:ext>
              </a:extLst>
            </p:cNvPr>
            <p:cNvSpPr/>
            <p:nvPr/>
          </p:nvSpPr>
          <p:spPr>
            <a:xfrm>
              <a:off x="4735122" y="4933347"/>
              <a:ext cx="123501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No</a:t>
              </a:r>
              <a:r>
                <a:rPr kumimoji="0" lang="en-US" b="1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False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Alarms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Light"/>
              </a:endParaRPr>
            </a:p>
          </p:txBody>
        </p:sp>
        <p:pic>
          <p:nvPicPr>
            <p:cNvPr id="22" name="Graphic 21" descr="Alarm Ringing with solid fill">
              <a:extLst>
                <a:ext uri="{FF2B5EF4-FFF2-40B4-BE49-F238E27FC236}">
                  <a16:creationId xmlns:a16="http://schemas.microsoft.com/office/drawing/2014/main" id="{F2ACA97C-4F23-4549-A710-029537F75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925473" y="4021221"/>
              <a:ext cx="892582" cy="892582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3B58D02-F208-CA47-8BD1-01003A2E6F37}"/>
                </a:ext>
              </a:extLst>
            </p:cNvPr>
            <p:cNvSpPr/>
            <p:nvPr/>
          </p:nvSpPr>
          <p:spPr>
            <a:xfrm>
              <a:off x="2452670" y="4932390"/>
              <a:ext cx="153977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Max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Coverage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Light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4DABC2F-24F2-F793-23D6-96653513CB4E}"/>
                </a:ext>
              </a:extLst>
            </p:cNvPr>
            <p:cNvSpPr/>
            <p:nvPr/>
          </p:nvSpPr>
          <p:spPr>
            <a:xfrm>
              <a:off x="2586038" y="3992645"/>
              <a:ext cx="3369811" cy="1577044"/>
            </a:xfrm>
            <a:prstGeom prst="rect">
              <a:avLst/>
            </a:prstGeom>
            <a:noFill/>
            <a:ln w="28575" cap="flat">
              <a:solidFill>
                <a:srgbClr val="00B050"/>
              </a:solidFill>
              <a:prstDash val="sysDash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4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pic>
          <p:nvPicPr>
            <p:cNvPr id="25" name="Graphic 24" descr="Clipboard Checked with solid fill">
              <a:extLst>
                <a:ext uri="{FF2B5EF4-FFF2-40B4-BE49-F238E27FC236}">
                  <a16:creationId xmlns:a16="http://schemas.microsoft.com/office/drawing/2014/main" id="{6F2350EE-5138-53E7-B137-7BE39394C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780105" y="4043451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79C82A0-D2AC-8F0D-21FE-D1E7FA76AA4B}"/>
              </a:ext>
            </a:extLst>
          </p:cNvPr>
          <p:cNvGrpSpPr/>
          <p:nvPr/>
        </p:nvGrpSpPr>
        <p:grpSpPr>
          <a:xfrm>
            <a:off x="1942580" y="2240406"/>
            <a:ext cx="5788235" cy="1592654"/>
            <a:chOff x="1785413" y="2515686"/>
            <a:chExt cx="5788235" cy="1592654"/>
          </a:xfrm>
        </p:grpSpPr>
        <p:pic>
          <p:nvPicPr>
            <p:cNvPr id="27" name="Graphic 26" descr="Scales of justice with solid fill">
              <a:extLst>
                <a:ext uri="{FF2B5EF4-FFF2-40B4-BE49-F238E27FC236}">
                  <a16:creationId xmlns:a16="http://schemas.microsoft.com/office/drawing/2014/main" id="{186F8521-502D-54BD-C796-8244B9025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914693" y="2526083"/>
              <a:ext cx="975461" cy="975461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9A7BB00-876E-18CA-6569-0008012912EE}"/>
                </a:ext>
              </a:extLst>
            </p:cNvPr>
            <p:cNvSpPr/>
            <p:nvPr/>
          </p:nvSpPr>
          <p:spPr>
            <a:xfrm>
              <a:off x="1799701" y="3569161"/>
              <a:ext cx="15793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Scalability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Light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770C555-50D3-7D72-5860-BA5EA782581F}"/>
                </a:ext>
              </a:extLst>
            </p:cNvPr>
            <p:cNvSpPr/>
            <p:nvPr/>
          </p:nvSpPr>
          <p:spPr>
            <a:xfrm>
              <a:off x="2953046" y="3462008"/>
              <a:ext cx="157938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Gray/Black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box</a:t>
              </a:r>
              <a:r>
                <a:rPr kumimoji="0" lang="en-US" b="1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Model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Light"/>
              </a:endParaRPr>
            </a:p>
          </p:txBody>
        </p:sp>
        <p:pic>
          <p:nvPicPr>
            <p:cNvPr id="30" name="Graphic 29" descr="Box with solid fill">
              <a:extLst>
                <a:ext uri="{FF2B5EF4-FFF2-40B4-BE49-F238E27FC236}">
                  <a16:creationId xmlns:a16="http://schemas.microsoft.com/office/drawing/2014/main" id="{B25DA6F8-59C8-5CE1-1006-8D0DFBFDB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292733" y="2610541"/>
              <a:ext cx="914400" cy="914400"/>
            </a:xfrm>
            <a:prstGeom prst="rect">
              <a:avLst/>
            </a:prstGeom>
          </p:spPr>
        </p:pic>
        <p:pic>
          <p:nvPicPr>
            <p:cNvPr id="31" name="Graphic 30" descr="Robot Hand outline">
              <a:extLst>
                <a:ext uri="{FF2B5EF4-FFF2-40B4-BE49-F238E27FC236}">
                  <a16:creationId xmlns:a16="http://schemas.microsoft.com/office/drawing/2014/main" id="{3414757E-81A7-6CB1-D070-60332F24F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592468" y="2593700"/>
              <a:ext cx="991970" cy="991970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543347D-9CD5-7609-5EB6-21B3A028CBB4}"/>
                </a:ext>
              </a:extLst>
            </p:cNvPr>
            <p:cNvSpPr/>
            <p:nvPr/>
          </p:nvSpPr>
          <p:spPr>
            <a:xfrm>
              <a:off x="4315083" y="3554342"/>
              <a:ext cx="15793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Automation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Light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38E8E63-1F5F-DC0A-4BA7-20AD5420D75D}"/>
                </a:ext>
              </a:extLst>
            </p:cNvPr>
            <p:cNvSpPr/>
            <p:nvPr/>
          </p:nvSpPr>
          <p:spPr>
            <a:xfrm>
              <a:off x="5735054" y="3438597"/>
              <a:ext cx="183859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No State</a:t>
              </a:r>
              <a:r>
                <a:rPr kumimoji="0" lang="en-US" b="1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space Explosion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Light"/>
              </a:endParaRPr>
            </a:p>
          </p:txBody>
        </p:sp>
        <p:pic>
          <p:nvPicPr>
            <p:cNvPr id="34" name="Graphic 33" descr="Fireworks with solid fill">
              <a:extLst>
                <a:ext uri="{FF2B5EF4-FFF2-40B4-BE49-F238E27FC236}">
                  <a16:creationId xmlns:a16="http://schemas.microsoft.com/office/drawing/2014/main" id="{5A54F935-DC5F-AAB8-9BEE-F36A5A36C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176070" y="2581965"/>
              <a:ext cx="975462" cy="975462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7DDE01A-3D95-894C-4DDA-0B269F6F5788}"/>
                </a:ext>
              </a:extLst>
            </p:cNvPr>
            <p:cNvSpPr/>
            <p:nvPr/>
          </p:nvSpPr>
          <p:spPr>
            <a:xfrm>
              <a:off x="1785413" y="2515686"/>
              <a:ext cx="5773947" cy="1592654"/>
            </a:xfrm>
            <a:prstGeom prst="rect">
              <a:avLst/>
            </a:prstGeom>
            <a:noFill/>
            <a:ln w="28575" cap="flat">
              <a:solidFill>
                <a:schemeClr val="accent4">
                  <a:lumMod val="60000"/>
                  <a:lumOff val="40000"/>
                </a:schemeClr>
              </a:solidFill>
              <a:prstDash val="sysDash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4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6" name="Down Arrow 66">
            <a:extLst>
              <a:ext uri="{FF2B5EF4-FFF2-40B4-BE49-F238E27FC236}">
                <a16:creationId xmlns:a16="http://schemas.microsoft.com/office/drawing/2014/main" id="{756BABCB-97C4-63B6-8DAF-DC18183CFA5B}"/>
              </a:ext>
            </a:extLst>
          </p:cNvPr>
          <p:cNvSpPr/>
          <p:nvPr/>
        </p:nvSpPr>
        <p:spPr>
          <a:xfrm rot="16200000">
            <a:off x="7706375" y="2776192"/>
            <a:ext cx="882239" cy="584727"/>
          </a:xfrm>
          <a:prstGeom prst="downArrow">
            <a:avLst/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48877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FD2B288-9F18-9C4A-06C3-D05771B796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SRC Select Disclosure / SRC Confidential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BE3AF30-E028-8C72-A45C-99880A39D451}"/>
              </a:ext>
            </a:extLst>
          </p:cNvPr>
          <p:cNvSpPr txBox="1">
            <a:spLocks/>
          </p:cNvSpPr>
          <p:nvPr/>
        </p:nvSpPr>
        <p:spPr>
          <a:xfrm>
            <a:off x="347472" y="347472"/>
            <a:ext cx="11430000" cy="64008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225F9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ea typeface="Tahoma" panose="020B0604030504040204" pitchFamily="34" charset="0"/>
                <a:cs typeface="Tahoma" panose="020B0604030504040204" pitchFamily="34" charset="0"/>
              </a:rPr>
              <a:t>Task 1: Building Fuzz Testing for Automated Cost-function-based Security Verification (</a:t>
            </a:r>
            <a:r>
              <a:rPr lang="en-US" sz="2800" dirty="0">
                <a:solidFill>
                  <a:schemeClr val="accent3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Completed</a:t>
            </a:r>
            <a:r>
              <a:rPr lang="en-US" sz="2800" dirty="0"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5900D4-5986-EC3C-0BA2-0C2705E5A171}"/>
              </a:ext>
            </a:extLst>
          </p:cNvPr>
          <p:cNvSpPr txBox="1"/>
          <p:nvPr/>
        </p:nvSpPr>
        <p:spPr>
          <a:xfrm>
            <a:off x="472977" y="1439514"/>
            <a:ext cx="5370381" cy="430887"/>
          </a:xfrm>
          <a:prstGeom prst="rect">
            <a:avLst/>
          </a:prstGeom>
          <a:solidFill>
            <a:srgbClr val="1D897C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Challenges in Current Fuzzing Techniques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2856385-1DAB-7A28-4BFE-9080444376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727273"/>
              </p:ext>
            </p:extLst>
          </p:nvPr>
        </p:nvGraphicFramePr>
        <p:xfrm>
          <a:off x="962034" y="1990088"/>
          <a:ext cx="10091686" cy="31503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1A97938-31EB-6829-F254-30F8DC3905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2127" y="5210876"/>
            <a:ext cx="1425544" cy="700773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339C292-4CB6-46A5-DA79-C448CE7A1F14}"/>
              </a:ext>
            </a:extLst>
          </p:cNvPr>
          <p:cNvSpPr/>
          <p:nvPr/>
        </p:nvSpPr>
        <p:spPr>
          <a:xfrm>
            <a:off x="2472707" y="5334026"/>
            <a:ext cx="9106995" cy="387798"/>
          </a:xfrm>
          <a:prstGeom prst="rect">
            <a:avLst/>
          </a:prstGeom>
          <a:ln w="22225">
            <a:solidFill>
              <a:srgbClr val="00882B">
                <a:lumMod val="75000"/>
              </a:srgb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>
                <a:tab pos="465042" algn="l"/>
                <a:tab pos="972939" algn="l"/>
              </a:tabLst>
              <a:defRPr/>
            </a:pPr>
            <a:r>
              <a:rPr kumimoji="0" lang="en-US" sz="1920" b="1" i="0" u="none" strike="noStrike" kern="0" cap="none" spc="0" normalizeH="0" baseline="0" noProof="0" dirty="0">
                <a:ln>
                  <a:noFill/>
                </a:ln>
                <a:solidFill>
                  <a:srgbClr val="00882B">
                    <a:lumMod val="75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Framework to mitigate existing challenges in SoC Verification!</a:t>
            </a:r>
          </a:p>
        </p:txBody>
      </p:sp>
    </p:spTree>
    <p:extLst>
      <p:ext uri="{BB962C8B-B14F-4D97-AF65-F5344CB8AC3E}">
        <p14:creationId xmlns:p14="http://schemas.microsoft.com/office/powerpoint/2010/main" val="2099725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ED7FE6-DD3A-8C5E-D14A-BF7529F6874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SRC Select Disclosure / SRC Confidential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EE79489-DA32-F56B-0B68-A2CC34A7D547}"/>
              </a:ext>
            </a:extLst>
          </p:cNvPr>
          <p:cNvSpPr txBox="1">
            <a:spLocks/>
          </p:cNvSpPr>
          <p:nvPr/>
        </p:nvSpPr>
        <p:spPr>
          <a:xfrm>
            <a:off x="347472" y="347472"/>
            <a:ext cx="11430000" cy="64008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225F9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ea typeface="Tahoma" panose="020B0604030504040204" pitchFamily="34" charset="0"/>
                <a:cs typeface="Tahoma" panose="020B0604030504040204" pitchFamily="34" charset="0"/>
              </a:rPr>
              <a:t>Task 1: Building Fuzz Testing for Automated Cost-function-based Security Verification (</a:t>
            </a:r>
            <a:r>
              <a:rPr lang="en-US" sz="2800" dirty="0">
                <a:solidFill>
                  <a:schemeClr val="accent3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Completed</a:t>
            </a:r>
            <a:r>
              <a:rPr lang="en-US" sz="2800" dirty="0"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B35188-6FED-11E9-6879-075FB1DE8896}"/>
              </a:ext>
            </a:extLst>
          </p:cNvPr>
          <p:cNvSpPr txBox="1"/>
          <p:nvPr/>
        </p:nvSpPr>
        <p:spPr>
          <a:xfrm>
            <a:off x="347472" y="1234842"/>
            <a:ext cx="5899579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Fuzzing Framework: </a:t>
            </a: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SoCFuzzer</a:t>
            </a:r>
            <a:endParaRPr lang="en-US" sz="2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05EA3A7-34D4-8FD6-F160-E6EC355E5EC5}"/>
              </a:ext>
            </a:extLst>
          </p:cNvPr>
          <p:cNvSpPr txBox="1">
            <a:spLocks/>
          </p:cNvSpPr>
          <p:nvPr/>
        </p:nvSpPr>
        <p:spPr>
          <a:xfrm>
            <a:off x="343504" y="1679300"/>
            <a:ext cx="11430000" cy="264578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Scalable and automated framework powered by emulation for SoC security verification</a:t>
            </a:r>
          </a:p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Develop evaluation metrics, cost function, and feedback for runtime update of mutation strategies </a:t>
            </a:r>
          </a:p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Global minima of cost function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Vulnerability detection</a:t>
            </a:r>
          </a:p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Implementation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Emulation board: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Genesys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 Kintex-7 FPGA Development Board, SoC: 64-bit RISC-V Ariane </a:t>
            </a:r>
          </a:p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HW debugging: Xilinx Integrated Logic Analyzer (ILA), Monitoring: JTAG, OS: Linux, Mutation Engine: AFL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Fuzzer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134165-4D39-2D82-8195-467B9BAD2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707" y="4033904"/>
            <a:ext cx="7350369" cy="230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16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ED7FE6-DD3A-8C5E-D14A-BF7529F6874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SRC Select Disclosure / SRC Confidential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EE79489-DA32-F56B-0B68-A2CC34A7D547}"/>
              </a:ext>
            </a:extLst>
          </p:cNvPr>
          <p:cNvSpPr txBox="1">
            <a:spLocks/>
          </p:cNvSpPr>
          <p:nvPr/>
        </p:nvSpPr>
        <p:spPr>
          <a:xfrm>
            <a:off x="347472" y="347472"/>
            <a:ext cx="11430000" cy="64008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225F9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ea typeface="Tahoma" panose="020B0604030504040204" pitchFamily="34" charset="0"/>
                <a:cs typeface="Tahoma" panose="020B0604030504040204" pitchFamily="34" charset="0"/>
              </a:rPr>
              <a:t>Task 1: Building Fuzz Testing for Automated Cost-function-based Security Verification (</a:t>
            </a:r>
            <a:r>
              <a:rPr lang="en-US" sz="2800" dirty="0">
                <a:solidFill>
                  <a:schemeClr val="accent3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Completed</a:t>
            </a:r>
            <a:r>
              <a:rPr lang="en-US" sz="2800" dirty="0"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B35188-6FED-11E9-6879-075FB1DE8896}"/>
              </a:ext>
            </a:extLst>
          </p:cNvPr>
          <p:cNvSpPr txBox="1"/>
          <p:nvPr/>
        </p:nvSpPr>
        <p:spPr>
          <a:xfrm>
            <a:off x="347472" y="1163126"/>
            <a:ext cx="3806517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Fuzzing Evaluation Metrics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BF7258DD-1D6C-951D-F4B5-DA465261A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650" y="3472868"/>
            <a:ext cx="8848163" cy="2882212"/>
          </a:xfrm>
          <a:prstGeom prst="rect">
            <a:avLst/>
          </a:prstGeom>
        </p:spPr>
      </p:pic>
      <p:sp>
        <p:nvSpPr>
          <p:cNvPr id="79" name="Content Placeholder 2">
            <a:extLst>
              <a:ext uri="{FF2B5EF4-FFF2-40B4-BE49-F238E27FC236}">
                <a16:creationId xmlns:a16="http://schemas.microsoft.com/office/drawing/2014/main" id="{B0C3C598-A93B-F826-CAF0-FC6092262BC9}"/>
              </a:ext>
            </a:extLst>
          </p:cNvPr>
          <p:cNvSpPr txBox="1">
            <a:spLocks/>
          </p:cNvSpPr>
          <p:nvPr/>
        </p:nvSpPr>
        <p:spPr>
          <a:xfrm>
            <a:off x="343504" y="1620284"/>
            <a:ext cx="11430000" cy="264578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Objective: guides fuzzing to generate smarter-than-random test inputs based on metrics</a:t>
            </a:r>
          </a:p>
          <a:p>
            <a:pPr lvl="1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Few metrics based on security properties</a:t>
            </a:r>
          </a:p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Evaluate the quality of mutated inputs</a:t>
            </a:r>
          </a:p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 the chances of hitting a potential malicious behavior</a:t>
            </a:r>
          </a:p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Faster convergence by a feedback utilizing metrics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faster triggering the vulnerability</a:t>
            </a:r>
          </a:p>
        </p:txBody>
      </p:sp>
    </p:spTree>
    <p:extLst>
      <p:ext uri="{BB962C8B-B14F-4D97-AF65-F5344CB8AC3E}">
        <p14:creationId xmlns:p14="http://schemas.microsoft.com/office/powerpoint/2010/main" val="3447147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ED7FE6-DD3A-8C5E-D14A-BF7529F6874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SRC Select Disclosure / SRC Confidential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EE79489-DA32-F56B-0B68-A2CC34A7D547}"/>
              </a:ext>
            </a:extLst>
          </p:cNvPr>
          <p:cNvSpPr txBox="1">
            <a:spLocks/>
          </p:cNvSpPr>
          <p:nvPr/>
        </p:nvSpPr>
        <p:spPr>
          <a:xfrm>
            <a:off x="347472" y="347472"/>
            <a:ext cx="11430000" cy="64008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225F9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Task 1: Building Fuzz Testing for Automated Cost-function-based Security Verification (</a:t>
            </a:r>
            <a:r>
              <a:rPr lang="en-US" dirty="0">
                <a:solidFill>
                  <a:schemeClr val="accent3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Completed</a:t>
            </a:r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B35188-6FED-11E9-6879-075FB1DE8896}"/>
              </a:ext>
            </a:extLst>
          </p:cNvPr>
          <p:cNvSpPr txBox="1"/>
          <p:nvPr/>
        </p:nvSpPr>
        <p:spPr>
          <a:xfrm>
            <a:off x="347473" y="1037623"/>
            <a:ext cx="2256028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Cost Function</a:t>
            </a:r>
          </a:p>
        </p:txBody>
      </p:sp>
      <p:sp>
        <p:nvSpPr>
          <p:cNvPr id="79" name="Content Placeholder 2">
            <a:extLst>
              <a:ext uri="{FF2B5EF4-FFF2-40B4-BE49-F238E27FC236}">
                <a16:creationId xmlns:a16="http://schemas.microsoft.com/office/drawing/2014/main" id="{B0C3C598-A93B-F826-CAF0-FC6092262BC9}"/>
              </a:ext>
            </a:extLst>
          </p:cNvPr>
          <p:cNvSpPr txBox="1">
            <a:spLocks/>
          </p:cNvSpPr>
          <p:nvPr/>
        </p:nvSpPr>
        <p:spPr>
          <a:xfrm>
            <a:off x="343504" y="1621781"/>
            <a:ext cx="11430000" cy="132461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Developed based on proposed fuzzing evaluation metrics, M1, M2, M3, and M4</a:t>
            </a:r>
          </a:p>
          <a:p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Fuzzing objective: minimizing cost function (global minima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vulnerability triggered)</a:t>
            </a:r>
          </a:p>
          <a:p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↑ Metrics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better fuzzing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faster vulnerability trigger (global minima)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AD4307-4ACA-5406-1B98-C080068AF0F0}"/>
              </a:ext>
            </a:extLst>
          </p:cNvPr>
          <p:cNvSpPr txBox="1"/>
          <p:nvPr/>
        </p:nvSpPr>
        <p:spPr>
          <a:xfrm>
            <a:off x="347473" y="2766855"/>
            <a:ext cx="2256028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Feedback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E2AB2D5-ADB9-7E1C-D04C-38E5EA0FC3EF}"/>
              </a:ext>
            </a:extLst>
          </p:cNvPr>
          <p:cNvSpPr txBox="1">
            <a:spLocks/>
          </p:cNvSpPr>
          <p:nvPr/>
        </p:nvSpPr>
        <p:spPr>
          <a:xfrm>
            <a:off x="343504" y="3325613"/>
            <a:ext cx="11430000" cy="132461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Positive CFIR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better fuzzing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Continue mutation w/ the same mutation strategy</a:t>
            </a:r>
          </a:p>
          <a:p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Negative CFIR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Mutation against objective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Change the mutation strategy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23F75A-9D15-49C7-5E47-C7EDC92E23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0" r="2670"/>
          <a:stretch/>
        </p:blipFill>
        <p:spPr>
          <a:xfrm>
            <a:off x="2789633" y="2741455"/>
            <a:ext cx="2696767" cy="537251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CEDD55-460D-6E0A-90EE-B1B2DFA7DB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22"/>
          <a:stretch/>
        </p:blipFill>
        <p:spPr>
          <a:xfrm>
            <a:off x="2789633" y="971883"/>
            <a:ext cx="6071713" cy="593144"/>
          </a:xfrm>
          <a:prstGeom prst="rect">
            <a:avLst/>
          </a:prstGeom>
          <a:ln>
            <a:solidFill>
              <a:srgbClr val="002060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D968CD4-0171-2C71-6ED5-DF02FFB72F91}"/>
              </a:ext>
            </a:extLst>
          </p:cNvPr>
          <p:cNvGrpSpPr/>
          <p:nvPr/>
        </p:nvGrpSpPr>
        <p:grpSpPr>
          <a:xfrm>
            <a:off x="2189169" y="4201398"/>
            <a:ext cx="9766472" cy="2069641"/>
            <a:chOff x="1650199" y="4872338"/>
            <a:chExt cx="9766472" cy="2111966"/>
          </a:xfrm>
        </p:grpSpPr>
        <p:pic>
          <p:nvPicPr>
            <p:cNvPr id="10" name="Picture 9" descr="A picture containing graphical user interface">
              <a:extLst>
                <a:ext uri="{FF2B5EF4-FFF2-40B4-BE49-F238E27FC236}">
                  <a16:creationId xmlns:a16="http://schemas.microsoft.com/office/drawing/2014/main" id="{8A2BA4A7-DDB3-3D63-AF16-319D4DDCE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199" y="4921777"/>
              <a:ext cx="9766472" cy="2062527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891599F-D027-6DED-36C9-157C0E32F2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4406" y="5464422"/>
              <a:ext cx="342431" cy="417179"/>
            </a:xfrm>
            <a:prstGeom prst="straightConnector1">
              <a:avLst/>
            </a:prstGeom>
            <a:noFill/>
            <a:ln w="22225" cap="flat" cmpd="sng" algn="ctr">
              <a:solidFill>
                <a:srgbClr val="C82506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9F609CA-D94D-A895-8B57-9702245D7151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9043988" y="5598565"/>
              <a:ext cx="2128837" cy="859385"/>
            </a:xfrm>
            <a:prstGeom prst="straightConnector1">
              <a:avLst/>
            </a:prstGeom>
            <a:noFill/>
            <a:ln w="22225" cap="flat" cmpd="sng" algn="ctr">
              <a:solidFill>
                <a:srgbClr val="00882B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E6CC08-203E-8D51-17B2-7DE80DBEFF0B}"/>
                </a:ext>
              </a:extLst>
            </p:cNvPr>
            <p:cNvSpPr txBox="1"/>
            <p:nvPr/>
          </p:nvSpPr>
          <p:spPr>
            <a:xfrm>
              <a:off x="2329394" y="4872338"/>
              <a:ext cx="1025922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914400" eaLnBrk="1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Distracted</a:t>
              </a:r>
            </a:p>
            <a:p>
              <a:pPr marL="0" marR="0" lvl="0" indent="0" algn="ctr" defTabSz="914400" eaLnBrk="1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Target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4B3CA7-173B-6FF8-C29F-7A461CAE8A8B}"/>
                </a:ext>
              </a:extLst>
            </p:cNvPr>
            <p:cNvSpPr txBox="1"/>
            <p:nvPr/>
          </p:nvSpPr>
          <p:spPr>
            <a:xfrm>
              <a:off x="7899444" y="5003530"/>
              <a:ext cx="2289088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914400" eaLnBrk="1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Global Minima</a:t>
              </a:r>
            </a:p>
            <a:p>
              <a:pPr marL="0" marR="0" lvl="0" indent="0" algn="ctr" defTabSz="914400" eaLnBrk="1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(Vulnerability Triggered)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497B8F4-D811-8A44-E1BC-4DB112886153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2681125" y="5464422"/>
              <a:ext cx="1002812" cy="224430"/>
            </a:xfrm>
            <a:prstGeom prst="straightConnector1">
              <a:avLst/>
            </a:prstGeom>
            <a:noFill/>
            <a:ln w="22225" cap="flat" cmpd="sng" algn="ctr">
              <a:solidFill>
                <a:srgbClr val="DE6A1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06D3DD1-AC7E-4921-70D5-F4E7395D28DC}"/>
                </a:ext>
              </a:extLst>
            </p:cNvPr>
            <p:cNvSpPr txBox="1"/>
            <p:nvPr/>
          </p:nvSpPr>
          <p:spPr>
            <a:xfrm>
              <a:off x="3683937" y="5290015"/>
              <a:ext cx="2540654" cy="34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914400" eaLnBrk="1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Helvetica"/>
                  <a:cs typeface="Arial" panose="020B0604020202020204" pitchFamily="34" charset="0"/>
                  <a:sym typeface="Helvetica"/>
                </a:rPr>
                <a:t>Mutation strategy changed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57AC155-D4B7-A26C-DBF0-F3DCC22FDD50}"/>
              </a:ext>
            </a:extLst>
          </p:cNvPr>
          <p:cNvSpPr txBox="1"/>
          <p:nvPr/>
        </p:nvSpPr>
        <p:spPr>
          <a:xfrm>
            <a:off x="343504" y="4259294"/>
            <a:ext cx="1793235" cy="1015663"/>
          </a:xfrm>
          <a:prstGeom prst="rect">
            <a:avLst/>
          </a:prstGeom>
          <a:solidFill>
            <a:srgbClr val="1D897C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Cost Function &amp; Feedback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solidFill>
                  <a:prstClr val="white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Realization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724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ED7FE6-DD3A-8C5E-D14A-BF7529F6874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SRC Select Disclosure / SRC Confidential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EE79489-DA32-F56B-0B68-A2CC34A7D547}"/>
              </a:ext>
            </a:extLst>
          </p:cNvPr>
          <p:cNvSpPr txBox="1">
            <a:spLocks/>
          </p:cNvSpPr>
          <p:nvPr/>
        </p:nvSpPr>
        <p:spPr>
          <a:xfrm>
            <a:off x="347472" y="347472"/>
            <a:ext cx="11430000" cy="64008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225F9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ea typeface="Tahoma" panose="020B0604030504040204" pitchFamily="34" charset="0"/>
                <a:cs typeface="Tahoma" panose="020B0604030504040204" pitchFamily="34" charset="0"/>
              </a:rPr>
              <a:t>Task 1: Building Fuzz Testing for Automated Cost-function-based Security Verification (</a:t>
            </a:r>
            <a:r>
              <a:rPr lang="en-US" sz="2800" dirty="0">
                <a:solidFill>
                  <a:schemeClr val="accent3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Completed</a:t>
            </a:r>
            <a:r>
              <a:rPr lang="en-US" sz="2800" dirty="0"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B35188-6FED-11E9-6879-075FB1DE8896}"/>
              </a:ext>
            </a:extLst>
          </p:cNvPr>
          <p:cNvSpPr txBox="1"/>
          <p:nvPr/>
        </p:nvSpPr>
        <p:spPr>
          <a:xfrm>
            <a:off x="347472" y="1234842"/>
            <a:ext cx="5899579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Fuzzing Framework: </a:t>
            </a: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TaintFuzzer</a:t>
            </a:r>
            <a:endParaRPr lang="en-US" sz="2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05EA3A7-34D4-8FD6-F160-E6EC355E5EC5}"/>
              </a:ext>
            </a:extLst>
          </p:cNvPr>
          <p:cNvSpPr txBox="1">
            <a:spLocks/>
          </p:cNvSpPr>
          <p:nvPr/>
        </p:nvSpPr>
        <p:spPr>
          <a:xfrm>
            <a:off x="343504" y="1679300"/>
            <a:ext cx="11430000" cy="188204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582" indent="-342900">
              <a:spcBef>
                <a:spcPts val="570"/>
              </a:spcBef>
              <a:buClr>
                <a:srgbClr val="002D72"/>
              </a:buClr>
              <a:buFont typeface="Wingdings" panose="05000000000000000000" pitchFamily="2" charset="2"/>
              <a:buChar char="§"/>
              <a:tabLst>
                <a:tab pos="755620" algn="l"/>
              </a:tabLst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Scalable and automated framework for SoC security verification</a:t>
            </a:r>
          </a:p>
          <a:p>
            <a:pPr marL="355582" indent="-342900">
              <a:spcBef>
                <a:spcPts val="570"/>
              </a:spcBef>
              <a:buClr>
                <a:srgbClr val="002D72"/>
              </a:buClr>
              <a:buFont typeface="Wingdings" panose="05000000000000000000" pitchFamily="2" charset="2"/>
              <a:buChar char="§"/>
              <a:tabLst>
                <a:tab pos="755620" algn="l"/>
              </a:tabLst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Leverage taint propagation for more HW-oriented fuzzing (mutation)</a:t>
            </a:r>
          </a:p>
          <a:p>
            <a:pPr marL="355582" indent="-342900">
              <a:spcBef>
                <a:spcPts val="570"/>
              </a:spcBef>
              <a:buClr>
                <a:srgbClr val="002D72"/>
              </a:buClr>
              <a:buFont typeface="Wingdings" panose="05000000000000000000" pitchFamily="2" charset="2"/>
              <a:buChar char="§"/>
              <a:tabLst>
                <a:tab pos="755620" algn="l"/>
              </a:tabLst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Leverage taint inference for generating smart seeds from initials</a:t>
            </a:r>
          </a:p>
          <a:p>
            <a:pPr marL="355582" indent="-342900">
              <a:spcBef>
                <a:spcPts val="570"/>
              </a:spcBef>
              <a:buClr>
                <a:srgbClr val="002D72"/>
              </a:buClr>
              <a:buFont typeface="Wingdings" panose="05000000000000000000" pitchFamily="2" charset="2"/>
              <a:buChar char="§"/>
              <a:tabLst>
                <a:tab pos="755620" algn="l"/>
              </a:tabLst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Utilize taint inference in cost function and feedback development for efficiency in HW fuzzing</a:t>
            </a:r>
          </a:p>
          <a:p>
            <a:pPr marL="355582" indent="-342900">
              <a:spcBef>
                <a:spcPts val="570"/>
              </a:spcBef>
              <a:buClr>
                <a:srgbClr val="002D72"/>
              </a:buClr>
              <a:buFont typeface="Wingdings" panose="05000000000000000000" pitchFamily="2" charset="2"/>
              <a:buChar char="§"/>
              <a:tabLst>
                <a:tab pos="755620" algn="l"/>
              </a:tabLst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cost function and feedback for runtime update of mutation strategies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675E903-7DFB-F16D-BEFD-C891BCB0B2B9}"/>
              </a:ext>
            </a:extLst>
          </p:cNvPr>
          <p:cNvGrpSpPr/>
          <p:nvPr/>
        </p:nvGrpSpPr>
        <p:grpSpPr>
          <a:xfrm>
            <a:off x="80215" y="3610879"/>
            <a:ext cx="4432645" cy="2477016"/>
            <a:chOff x="139962" y="3886523"/>
            <a:chExt cx="4104595" cy="254226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902B73B-BBD9-7038-419E-7D5286AE2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6742" y="5495868"/>
              <a:ext cx="1754731" cy="862595"/>
            </a:xfrm>
            <a:prstGeom prst="rect">
              <a:avLst/>
            </a:prstGeom>
            <a:solidFill>
              <a:schemeClr val="accent2"/>
            </a:solidFill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58899-4BB6-C13D-2A59-1FECF103C6B9}"/>
                </a:ext>
              </a:extLst>
            </p:cNvPr>
            <p:cNvSpPr/>
            <p:nvPr/>
          </p:nvSpPr>
          <p:spPr>
            <a:xfrm>
              <a:off x="2011473" y="5711721"/>
              <a:ext cx="2034783" cy="442238"/>
            </a:xfrm>
            <a:prstGeom prst="rect">
              <a:avLst/>
            </a:prstGeom>
            <a:ln w="22225">
              <a:solidFill>
                <a:schemeClr val="accent2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lvl="0">
                <a:spcBef>
                  <a:spcPts val="600"/>
                </a:spcBef>
                <a:tabLst>
                  <a:tab pos="465042" algn="l"/>
                  <a:tab pos="972939" algn="l"/>
                </a:tabLst>
              </a:pPr>
              <a:r>
                <a:rPr lang="en-US" sz="2200" b="1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Taint Inference</a:t>
              </a:r>
            </a:p>
          </p:txBody>
        </p:sp>
        <p:pic>
          <p:nvPicPr>
            <p:cNvPr id="10" name="Graphic 9" descr="Gears with solid fill">
              <a:extLst>
                <a:ext uri="{FF2B5EF4-FFF2-40B4-BE49-F238E27FC236}">
                  <a16:creationId xmlns:a16="http://schemas.microsoft.com/office/drawing/2014/main" id="{17D24A2B-6F8D-77B4-92AB-925E24B1D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9624" y="4527754"/>
              <a:ext cx="1010669" cy="1010669"/>
            </a:xfrm>
            <a:prstGeom prst="rect">
              <a:avLst/>
            </a:prstGeom>
          </p:spPr>
        </p:pic>
        <p:pic>
          <p:nvPicPr>
            <p:cNvPr id="11" name="Picture 2" descr="Differences between Black Box and Grey Box in Computer Security">
              <a:extLst>
                <a:ext uri="{FF2B5EF4-FFF2-40B4-BE49-F238E27FC236}">
                  <a16:creationId xmlns:a16="http://schemas.microsoft.com/office/drawing/2014/main" id="{F10A09A7-7E38-C92E-8AB8-5C0BA3657D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4889" y="4551842"/>
              <a:ext cx="873635" cy="1125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6F934E9-52AF-0746-B09A-295B8F69B9E4}"/>
                </a:ext>
              </a:extLst>
            </p:cNvPr>
            <p:cNvSpPr txBox="1"/>
            <p:nvPr/>
          </p:nvSpPr>
          <p:spPr>
            <a:xfrm>
              <a:off x="315967" y="3932554"/>
              <a:ext cx="2034783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/>
              <a:r>
                <a:rPr lang="en-US" b="1" dirty="0">
                  <a:latin typeface="Helvetica" pitchFamily="2" charset="0"/>
                </a:rPr>
                <a:t>Extensive </a:t>
              </a:r>
              <a:r>
                <a:rPr lang="en-US" b="1" dirty="0">
                  <a:effectLst/>
                  <a:latin typeface="Helvetica" pitchFamily="2" charset="0"/>
                </a:rPr>
                <a:t>HW-centric</a:t>
              </a:r>
              <a:r>
                <a:rPr lang="en-US" b="1" dirty="0">
                  <a:latin typeface="Helvetica" pitchFamily="2" charset="0"/>
                </a:rPr>
                <a:t> Mutation</a:t>
              </a:r>
              <a:endParaRPr lang="en-US" b="1" dirty="0">
                <a:effectLst/>
                <a:latin typeface="Helvetic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42E6C9B-CB29-A838-4083-17D835045014}"/>
                </a:ext>
              </a:extLst>
            </p:cNvPr>
            <p:cNvSpPr txBox="1"/>
            <p:nvPr/>
          </p:nvSpPr>
          <p:spPr>
            <a:xfrm>
              <a:off x="2175414" y="3932554"/>
              <a:ext cx="2034783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/>
              <a:r>
                <a:rPr lang="en-US" b="1" dirty="0">
                  <a:latin typeface="Helvetica" pitchFamily="2" charset="0"/>
                </a:rPr>
                <a:t>Gray-box Model</a:t>
              </a:r>
            </a:p>
            <a:p>
              <a:pPr algn="ctr"/>
              <a:r>
                <a:rPr lang="en-US" b="1" dirty="0">
                  <a:effectLst/>
                  <a:latin typeface="Helvetica" pitchFamily="2" charset="0"/>
                </a:rPr>
                <a:t>Verification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C81F676-2E28-44DD-9AAC-D98C4A14B084}"/>
                </a:ext>
              </a:extLst>
            </p:cNvPr>
            <p:cNvSpPr/>
            <p:nvPr/>
          </p:nvSpPr>
          <p:spPr>
            <a:xfrm>
              <a:off x="139962" y="3886523"/>
              <a:ext cx="4104595" cy="2542268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4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876E5B0F-DF3F-06D6-927E-13B9D51CCD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070" y="3642964"/>
            <a:ext cx="7521812" cy="24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664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ED7FE6-DD3A-8C5E-D14A-BF7529F6874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SRC Select Disclosure / SRC Confidential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EE79489-DA32-F56B-0B68-A2CC34A7D547}"/>
              </a:ext>
            </a:extLst>
          </p:cNvPr>
          <p:cNvSpPr txBox="1">
            <a:spLocks/>
          </p:cNvSpPr>
          <p:nvPr/>
        </p:nvSpPr>
        <p:spPr>
          <a:xfrm>
            <a:off x="347472" y="347472"/>
            <a:ext cx="11430000" cy="64008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225F9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ea typeface="Tahoma" panose="020B0604030504040204" pitchFamily="34" charset="0"/>
                <a:cs typeface="Tahoma" panose="020B0604030504040204" pitchFamily="34" charset="0"/>
              </a:rPr>
              <a:t>Task 1: Building Fuzz Testing for Automated Cost-function-based Security Verification (</a:t>
            </a:r>
            <a:r>
              <a:rPr lang="en-US" sz="2800" dirty="0">
                <a:solidFill>
                  <a:schemeClr val="accent3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Completed</a:t>
            </a:r>
            <a:r>
              <a:rPr lang="en-US" sz="2800" dirty="0"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B35188-6FED-11E9-6879-075FB1DE8896}"/>
              </a:ext>
            </a:extLst>
          </p:cNvPr>
          <p:cNvSpPr txBox="1"/>
          <p:nvPr/>
        </p:nvSpPr>
        <p:spPr>
          <a:xfrm>
            <a:off x="347472" y="1234842"/>
            <a:ext cx="5899579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Taint Inference Rule in </a:t>
            </a: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TaintFuzzer</a:t>
            </a:r>
            <a:endParaRPr lang="en-US" sz="2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05EA3A7-34D4-8FD6-F160-E6EC355E5EC5}"/>
              </a:ext>
            </a:extLst>
          </p:cNvPr>
          <p:cNvSpPr txBox="1">
            <a:spLocks/>
          </p:cNvSpPr>
          <p:nvPr/>
        </p:nvSpPr>
        <p:spPr>
          <a:xfrm>
            <a:off x="343504" y="1679300"/>
            <a:ext cx="11430000" cy="188204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582" indent="-342900">
              <a:spcBef>
                <a:spcPts val="570"/>
              </a:spcBef>
              <a:buClr>
                <a:srgbClr val="002D72"/>
              </a:buClr>
              <a:buFont typeface="Wingdings" panose="05000000000000000000" pitchFamily="2" charset="2"/>
              <a:buChar char="§"/>
              <a:tabLst>
                <a:tab pos="755620" algn="l"/>
              </a:tabLst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Map output changes to mutated input port</a:t>
            </a:r>
          </a:p>
          <a:p>
            <a:pPr marL="812782" lvl="1" indent="-342900">
              <a:spcBef>
                <a:spcPts val="570"/>
              </a:spcBef>
              <a:buClr>
                <a:srgbClr val="002D72"/>
              </a:buClr>
              <a:buFont typeface="Wingdings" panose="05000000000000000000" pitchFamily="2" charset="2"/>
              <a:buChar char="§"/>
              <a:tabLst>
                <a:tab pos="755620" algn="l"/>
              </a:tabLst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Explicit/implicit dependency</a:t>
            </a:r>
          </a:p>
          <a:p>
            <a:pPr marL="355582" indent="-342900">
              <a:spcBef>
                <a:spcPts val="570"/>
              </a:spcBef>
              <a:buClr>
                <a:srgbClr val="002D72"/>
              </a:buClr>
              <a:buFont typeface="Wingdings" panose="05000000000000000000" pitchFamily="2" charset="2"/>
              <a:buChar char="§"/>
              <a:tabLst>
                <a:tab pos="755620" algn="l"/>
              </a:tabLst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 input port may have multiple tainted output ports</a:t>
            </a:r>
          </a:p>
          <a:p>
            <a:pPr marL="812782" lvl="1" indent="-342900">
              <a:spcBef>
                <a:spcPts val="570"/>
              </a:spcBef>
              <a:buClr>
                <a:srgbClr val="002D72"/>
              </a:buClr>
              <a:buFont typeface="Wingdings" panose="05000000000000000000" pitchFamily="2" charset="2"/>
              <a:buChar char="§"/>
              <a:tabLst>
                <a:tab pos="755620" algn="l"/>
              </a:tabLst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Defined as tainting weight for corresponding input port</a:t>
            </a:r>
          </a:p>
          <a:p>
            <a:pPr marL="355582" indent="-342900">
              <a:spcBef>
                <a:spcPts val="570"/>
              </a:spcBef>
              <a:buClr>
                <a:srgbClr val="002D72"/>
              </a:buClr>
              <a:buFont typeface="Wingdings" panose="05000000000000000000" pitchFamily="2" charset="2"/>
              <a:buChar char="§"/>
              <a:tabLst>
                <a:tab pos="755620" algn="l"/>
              </a:tabLst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Mutation priority on tainting weight and mapping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07AAA5-5B8A-DFB5-9D99-C92F6A46CF2F}"/>
              </a:ext>
            </a:extLst>
          </p:cNvPr>
          <p:cNvGrpSpPr/>
          <p:nvPr/>
        </p:nvGrpSpPr>
        <p:grpSpPr>
          <a:xfrm>
            <a:off x="7063032" y="887475"/>
            <a:ext cx="4905998" cy="2966587"/>
            <a:chOff x="5459247" y="881448"/>
            <a:chExt cx="4905998" cy="296658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542294C-CBBB-6CBD-BFA7-725E739AEA01}"/>
                </a:ext>
              </a:extLst>
            </p:cNvPr>
            <p:cNvSpPr/>
            <p:nvPr/>
          </p:nvSpPr>
          <p:spPr>
            <a:xfrm>
              <a:off x="6919784" y="1078673"/>
              <a:ext cx="1791732" cy="779701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2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rPr>
                <a:t>Internal HW</a:t>
              </a: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2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rPr>
                <a:t>Design</a:t>
              </a:r>
              <a:endParaRPr kumimoji="0" lang="en-US" sz="2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A2C0EC1-A81D-DE36-5DD0-395DB3BF4508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6460946" y="1468521"/>
              <a:ext cx="458838" cy="3"/>
            </a:xfrm>
            <a:prstGeom prst="straightConnector1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D100542-C5BA-E1FF-722A-F89CD602A5FA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8711516" y="1468524"/>
              <a:ext cx="458838" cy="0"/>
            </a:xfrm>
            <a:prstGeom prst="straightConnector1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53D014-B21F-D002-4B84-A4B92E02C7CA}"/>
                </a:ext>
              </a:extLst>
            </p:cNvPr>
            <p:cNvSpPr txBox="1"/>
            <p:nvPr/>
          </p:nvSpPr>
          <p:spPr>
            <a:xfrm>
              <a:off x="5532440" y="1263337"/>
              <a:ext cx="884858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rPr>
                <a:t>Input 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C16573-217A-1753-82A9-4159810262C9}"/>
                </a:ext>
              </a:extLst>
            </p:cNvPr>
            <p:cNvSpPr txBox="1"/>
            <p:nvPr/>
          </p:nvSpPr>
          <p:spPr>
            <a:xfrm>
              <a:off x="9204671" y="1263336"/>
              <a:ext cx="1083630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rPr>
                <a:t>Output 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5CEE3E5-E342-F7DE-F987-A048104630D7}"/>
                </a:ext>
              </a:extLst>
            </p:cNvPr>
            <p:cNvSpPr txBox="1"/>
            <p:nvPr/>
          </p:nvSpPr>
          <p:spPr>
            <a:xfrm>
              <a:off x="6872332" y="1925546"/>
              <a:ext cx="1925207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rPr>
                <a:t>Gray-box Model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C97E45-3884-6656-5FA2-FDDA11DC97A9}"/>
                </a:ext>
              </a:extLst>
            </p:cNvPr>
            <p:cNvSpPr/>
            <p:nvPr/>
          </p:nvSpPr>
          <p:spPr>
            <a:xfrm>
              <a:off x="6919784" y="2499009"/>
              <a:ext cx="1791732" cy="779701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2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"/>
                  <a:ea typeface="Gill Sans"/>
                  <a:cs typeface="Gill Sans"/>
                  <a:sym typeface="Gill Sans"/>
                </a:rPr>
                <a:t>Internal HW</a:t>
              </a: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2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rPr>
                <a:t>Design</a:t>
              </a:r>
              <a:endParaRPr kumimoji="0" lang="en-US" sz="2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F6938E1-DFA1-8357-E3F6-EA98A30664E9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6460946" y="2888857"/>
              <a:ext cx="458838" cy="3"/>
            </a:xfrm>
            <a:prstGeom prst="straightConnector1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73749D7-0984-21FF-736D-1FAB84975813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8711516" y="2888860"/>
              <a:ext cx="458838" cy="0"/>
            </a:xfrm>
            <a:prstGeom prst="straightConnector1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4A81DE8-EBFA-95C7-CB60-E97F0EACFFED}"/>
                </a:ext>
              </a:extLst>
            </p:cNvPr>
            <p:cNvSpPr txBox="1"/>
            <p:nvPr/>
          </p:nvSpPr>
          <p:spPr>
            <a:xfrm>
              <a:off x="5532440" y="2683673"/>
              <a:ext cx="884858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rPr>
                <a:t>Input 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538C192-4848-D61F-F3E6-7EE69361A2A7}"/>
                </a:ext>
              </a:extLst>
            </p:cNvPr>
            <p:cNvSpPr txBox="1"/>
            <p:nvPr/>
          </p:nvSpPr>
          <p:spPr>
            <a:xfrm>
              <a:off x="9204671" y="2683672"/>
              <a:ext cx="1083630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rPr>
                <a:t>Output 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7F63C6-48C5-56C3-6904-8CE844F37B70}"/>
                </a:ext>
              </a:extLst>
            </p:cNvPr>
            <p:cNvSpPr txBox="1"/>
            <p:nvPr/>
          </p:nvSpPr>
          <p:spPr>
            <a:xfrm>
              <a:off x="6872332" y="3345882"/>
              <a:ext cx="1925207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rPr>
                <a:t>Gray-box Model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5BE1FA9-4E3E-5D95-3DB8-CEFBF0225B07}"/>
                </a:ext>
              </a:extLst>
            </p:cNvPr>
            <p:cNvSpPr/>
            <p:nvPr/>
          </p:nvSpPr>
          <p:spPr>
            <a:xfrm>
              <a:off x="5459247" y="881448"/>
              <a:ext cx="4905998" cy="2966587"/>
            </a:xfrm>
            <a:prstGeom prst="rect">
              <a:avLst/>
            </a:prstGeom>
            <a:noFill/>
            <a:ln w="19050" cap="flat">
              <a:solidFill>
                <a:schemeClr val="accent1"/>
              </a:solidFill>
              <a:prstDash val="dash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4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34A98A3-CCC7-D8FD-7A80-AF7A0D14CF65}"/>
              </a:ext>
            </a:extLst>
          </p:cNvPr>
          <p:cNvSpPr txBox="1"/>
          <p:nvPr/>
        </p:nvSpPr>
        <p:spPr>
          <a:xfrm>
            <a:off x="343504" y="3496425"/>
            <a:ext cx="3055645" cy="430887"/>
          </a:xfrm>
          <a:prstGeom prst="rect">
            <a:avLst/>
          </a:prstGeom>
          <a:solidFill>
            <a:srgbClr val="1D897C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Smart Seeds Evolution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FCB787B-2C19-553D-8B8C-DD96DF4D2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1629" y="7266831"/>
            <a:ext cx="5156200" cy="736600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EE59841-3AD8-5F52-52FD-1C8AFA9B1E63}"/>
              </a:ext>
            </a:extLst>
          </p:cNvPr>
          <p:cNvSpPr txBox="1"/>
          <p:nvPr/>
        </p:nvSpPr>
        <p:spPr>
          <a:xfrm>
            <a:off x="343504" y="3958586"/>
            <a:ext cx="10659870" cy="1554272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355582" indent="-342900">
              <a:spcBef>
                <a:spcPts val="570"/>
              </a:spcBef>
              <a:buClr>
                <a:srgbClr val="002D72"/>
              </a:buClr>
              <a:buFont typeface="Wingdings" panose="05000000000000000000" pitchFamily="2" charset="2"/>
              <a:buChar char="§"/>
              <a:tabLst>
                <a:tab pos="755620" algn="l"/>
              </a:tabLst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Smart seeds derived based on proposed metric </a:t>
            </a:r>
            <a:r>
              <a:rPr lang="en-US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HW Seed Impact Factor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(</a:t>
            </a:r>
            <a:r>
              <a:rPr lang="en-US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I</a:t>
            </a:r>
            <a:r>
              <a:rPr lang="en-US" sz="2000" i="1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s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)</a:t>
            </a:r>
          </a:p>
          <a:p>
            <a:pPr marL="355582" indent="-342900">
              <a:spcBef>
                <a:spcPts val="570"/>
              </a:spcBef>
              <a:buClr>
                <a:srgbClr val="002D72"/>
              </a:buClr>
              <a:buFont typeface="Wingdings" panose="05000000000000000000" pitchFamily="2" charset="2"/>
              <a:buChar char="§"/>
              <a:tabLst>
                <a:tab pos="755620" algn="l"/>
              </a:tabLst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Randomly mutated inputs from initial with seed w/ higher Is  smart seeds</a:t>
            </a:r>
          </a:p>
          <a:p>
            <a:pPr marL="355582" indent="-342900">
              <a:spcBef>
                <a:spcPts val="570"/>
              </a:spcBef>
              <a:buClr>
                <a:srgbClr val="002D72"/>
              </a:buClr>
              <a:buFont typeface="Wingdings" panose="05000000000000000000" pitchFamily="2" charset="2"/>
              <a:buChar char="§"/>
              <a:tabLst>
                <a:tab pos="755620" algn="l"/>
              </a:tabLst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considers impact on HW behavior and proximity of malicious behavior</a:t>
            </a:r>
          </a:p>
          <a:p>
            <a:pPr marL="355582" indent="-342900">
              <a:spcBef>
                <a:spcPts val="570"/>
              </a:spcBef>
              <a:buClr>
                <a:srgbClr val="002D72"/>
              </a:buClr>
              <a:buFont typeface="Wingdings" panose="05000000000000000000" pitchFamily="2" charset="2"/>
              <a:buChar char="§"/>
              <a:tabLst>
                <a:tab pos="755620" algn="l"/>
              </a:tabLst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Smart seeds used for longer deterministic mutation (efficient)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F4DC9F0-0902-A1F1-F8AD-3009D3DE0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980" y="5565382"/>
            <a:ext cx="5156200" cy="736600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A15F35F-AD9F-203B-9103-0C90BD8AA49F}"/>
              </a:ext>
            </a:extLst>
          </p:cNvPr>
          <p:cNvSpPr txBox="1"/>
          <p:nvPr/>
        </p:nvSpPr>
        <p:spPr>
          <a:xfrm>
            <a:off x="1712822" y="5704425"/>
            <a:ext cx="299640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HW Seed Impact Factor</a:t>
            </a:r>
          </a:p>
        </p:txBody>
      </p:sp>
    </p:spTree>
    <p:extLst>
      <p:ext uri="{BB962C8B-B14F-4D97-AF65-F5344CB8AC3E}">
        <p14:creationId xmlns:p14="http://schemas.microsoft.com/office/powerpoint/2010/main" val="3845328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ED7FE6-DD3A-8C5E-D14A-BF7529F6874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SRC Select Disclosure / SRC Confidential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EE79489-DA32-F56B-0B68-A2CC34A7D547}"/>
              </a:ext>
            </a:extLst>
          </p:cNvPr>
          <p:cNvSpPr txBox="1">
            <a:spLocks/>
          </p:cNvSpPr>
          <p:nvPr/>
        </p:nvSpPr>
        <p:spPr>
          <a:xfrm>
            <a:off x="347472" y="347472"/>
            <a:ext cx="11430000" cy="64008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225F9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ea typeface="Tahoma" panose="020B0604030504040204" pitchFamily="34" charset="0"/>
                <a:cs typeface="Tahoma" panose="020B0604030504040204" pitchFamily="34" charset="0"/>
              </a:rPr>
              <a:t>Task 1: Building Fuzz Testing for Automated Cost-function-based Security Verification (</a:t>
            </a:r>
            <a:r>
              <a:rPr lang="en-US" sz="2800" dirty="0">
                <a:solidFill>
                  <a:schemeClr val="accent3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Completed</a:t>
            </a:r>
            <a:r>
              <a:rPr lang="en-US" sz="2800" dirty="0"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FCB787B-2C19-553D-8B8C-DD96DF4D2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629" y="7266831"/>
            <a:ext cx="5156200" cy="736600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57F7F6-4FB9-E2FF-9086-94A44981C11C}"/>
              </a:ext>
            </a:extLst>
          </p:cNvPr>
          <p:cNvSpPr txBox="1"/>
          <p:nvPr/>
        </p:nvSpPr>
        <p:spPr>
          <a:xfrm>
            <a:off x="157655" y="1195569"/>
            <a:ext cx="4914408" cy="400110"/>
          </a:xfrm>
          <a:prstGeom prst="rect">
            <a:avLst/>
          </a:prstGeom>
          <a:solidFill>
            <a:srgbClr val="1D897C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Summary Results: Vulnerability Detection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03CCEE-7C86-A290-2C9F-1B7F1C6D280E}"/>
              </a:ext>
            </a:extLst>
          </p:cNvPr>
          <p:cNvSpPr txBox="1"/>
          <p:nvPr/>
        </p:nvSpPr>
        <p:spPr>
          <a:xfrm>
            <a:off x="157655" y="1622778"/>
            <a:ext cx="11906007" cy="723275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355582" indent="-342900">
              <a:spcBef>
                <a:spcPts val="570"/>
              </a:spcBef>
              <a:buClr>
                <a:srgbClr val="002D72"/>
              </a:buClr>
              <a:buFont typeface="Wingdings" panose="05000000000000000000" pitchFamily="2" charset="2"/>
              <a:buChar char="§"/>
              <a:tabLst>
                <a:tab pos="755620" algn="l"/>
              </a:tabLs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Only few iterations required to mutate smart seeds (~6x to ~12x)</a:t>
            </a:r>
          </a:p>
          <a:p>
            <a:pPr marL="355582" indent="-342900">
              <a:spcBef>
                <a:spcPts val="570"/>
              </a:spcBef>
              <a:buClr>
                <a:srgbClr val="002D72"/>
              </a:buClr>
              <a:buFont typeface="Wingdings" panose="05000000000000000000" pitchFamily="2" charset="2"/>
              <a:buChar char="§"/>
              <a:tabLst>
                <a:tab pos="755620" algn="l"/>
              </a:tabLs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Saved at least 32% of verification time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w.r.t.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fuzzing w/o proposed feedback &amp; 11.68% compared to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SoCFuzzer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5DB50F-06F9-ED6C-1611-00081C4C8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9170" y="2359031"/>
            <a:ext cx="9021118" cy="398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0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EE848E-EA7C-79E5-1C49-AA68FAA02DA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SRC Select Disclosure / SRC Confidential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7172192-B89D-566A-D831-85DF216EE4FA}"/>
              </a:ext>
            </a:extLst>
          </p:cNvPr>
          <p:cNvSpPr txBox="1">
            <a:spLocks/>
          </p:cNvSpPr>
          <p:nvPr/>
        </p:nvSpPr>
        <p:spPr>
          <a:xfrm>
            <a:off x="347472" y="347472"/>
            <a:ext cx="11430000" cy="64008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225F9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ea typeface="Tahoma" panose="020B0604030504040204" pitchFamily="34" charset="0"/>
                <a:cs typeface="Tahoma" panose="020B0604030504040204" pitchFamily="34" charset="0"/>
              </a:rPr>
              <a:t>Task 2: Utilization of AI Model for Stimuli Generation for Fuzz Testing (</a:t>
            </a:r>
            <a:r>
              <a:rPr lang="en-US" sz="2800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New Task: In Progress</a:t>
            </a:r>
            <a:r>
              <a:rPr lang="en-US" sz="2800" dirty="0"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B4C8F6-6182-36F4-C97C-0C9EBAF5758B}"/>
              </a:ext>
            </a:extLst>
          </p:cNvPr>
          <p:cNvSpPr txBox="1"/>
          <p:nvPr/>
        </p:nvSpPr>
        <p:spPr>
          <a:xfrm>
            <a:off x="347472" y="1234842"/>
            <a:ext cx="6305576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Fuzzing Framework: </a:t>
            </a:r>
            <a:r>
              <a:rPr lang="en-US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SoCFuzzer</a:t>
            </a: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30E41EB-A744-E2B8-9DD1-892CF125A6EA}"/>
              </a:ext>
            </a:extLst>
          </p:cNvPr>
          <p:cNvSpPr txBox="1">
            <a:spLocks/>
          </p:cNvSpPr>
          <p:nvPr/>
        </p:nvSpPr>
        <p:spPr>
          <a:xfrm>
            <a:off x="343504" y="1679300"/>
            <a:ext cx="11430000" cy="18679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582" indent="-342900">
              <a:spcBef>
                <a:spcPts val="570"/>
              </a:spcBef>
              <a:buClr>
                <a:srgbClr val="002D72"/>
              </a:buClr>
              <a:buFont typeface="Wingdings" panose="05000000000000000000" pitchFamily="2" charset="2"/>
              <a:buChar char="§"/>
              <a:tabLst>
                <a:tab pos="755620" algn="l"/>
              </a:tabLs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Reinforcement learning guided emulation based framework developed based on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SoCFuzzer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5582" indent="-342900">
              <a:spcBef>
                <a:spcPts val="570"/>
              </a:spcBef>
              <a:buClr>
                <a:srgbClr val="002D72"/>
              </a:buClr>
              <a:buFont typeface="Wingdings" panose="05000000000000000000" pitchFamily="2" charset="2"/>
              <a:buChar char="§"/>
              <a:tabLst>
                <a:tab pos="755620" algn="l"/>
              </a:tabLs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RL agent utilizes cost function-based feedback to tune the mutation strategies</a:t>
            </a:r>
          </a:p>
          <a:p>
            <a:pPr marL="812782" lvl="1" indent="-342900">
              <a:spcBef>
                <a:spcPts val="570"/>
              </a:spcBef>
              <a:buClr>
                <a:srgbClr val="002D72"/>
              </a:buClr>
              <a:buFont typeface="Wingdings" panose="05000000000000000000" pitchFamily="2" charset="2"/>
              <a:buChar char="§"/>
              <a:tabLst>
                <a:tab pos="755620" algn="l"/>
              </a:tabLs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Increasing cost function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RL penalty, decreasing cost function  RL reward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5582" indent="-342900">
              <a:spcBef>
                <a:spcPts val="570"/>
              </a:spcBef>
              <a:buClr>
                <a:srgbClr val="002D72"/>
              </a:buClr>
              <a:buFont typeface="Wingdings" panose="05000000000000000000" pitchFamily="2" charset="2"/>
              <a:buChar char="§"/>
              <a:tabLst>
                <a:tab pos="755620" algn="l"/>
              </a:tabLs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Vulnerability trigger: Global minima (based on properties) or local minima of cost function</a:t>
            </a:r>
          </a:p>
          <a:p>
            <a:pPr marL="355582" indent="-342900">
              <a:spcBef>
                <a:spcPts val="570"/>
              </a:spcBef>
              <a:buClr>
                <a:srgbClr val="002D72"/>
              </a:buClr>
              <a:buFont typeface="Wingdings" panose="05000000000000000000" pitchFamily="2" charset="2"/>
              <a:buChar char="§"/>
              <a:tabLst>
                <a:tab pos="755620" algn="l"/>
              </a:tabLs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Emulation board: Genesys 2 Kintex-7 FPGA Development Board</a:t>
            </a:r>
          </a:p>
        </p:txBody>
      </p:sp>
      <p:pic>
        <p:nvPicPr>
          <p:cNvPr id="10" name="Picture 9" descr="A diagram of a program&#10;&#10;Description automatically generated">
            <a:extLst>
              <a:ext uri="{FF2B5EF4-FFF2-40B4-BE49-F238E27FC236}">
                <a16:creationId xmlns:a16="http://schemas.microsoft.com/office/drawing/2014/main" id="{A1D7D87B-0F61-73BA-FF31-E01786E723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428" y="3476298"/>
            <a:ext cx="7042183" cy="284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86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EE848E-EA7C-79E5-1C49-AA68FAA02DA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SRC Select Disclosure / SRC Confidential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7172192-B89D-566A-D831-85DF216EE4FA}"/>
              </a:ext>
            </a:extLst>
          </p:cNvPr>
          <p:cNvSpPr txBox="1">
            <a:spLocks/>
          </p:cNvSpPr>
          <p:nvPr/>
        </p:nvSpPr>
        <p:spPr>
          <a:xfrm>
            <a:off x="347472" y="347472"/>
            <a:ext cx="11430000" cy="64008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225F9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ea typeface="Tahoma" panose="020B0604030504040204" pitchFamily="34" charset="0"/>
                <a:cs typeface="Tahoma" panose="020B0604030504040204" pitchFamily="34" charset="0"/>
              </a:rPr>
              <a:t>Task 2: Utilization of AI Model for Stimuli Generation for Fuzz Testing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9C8824-1AB0-C73B-B98D-8763F8AB92FE}"/>
              </a:ext>
            </a:extLst>
          </p:cNvPr>
          <p:cNvSpPr txBox="1"/>
          <p:nvPr/>
        </p:nvSpPr>
        <p:spPr>
          <a:xfrm>
            <a:off x="157655" y="1229574"/>
            <a:ext cx="1723549" cy="430887"/>
          </a:xfrm>
          <a:prstGeom prst="rect">
            <a:avLst/>
          </a:prstGeom>
          <a:solidFill>
            <a:srgbClr val="1D897C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kern="0" dirty="0">
                <a:solidFill>
                  <a:prstClr val="white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RL Learning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5C146F-BE0B-FDFD-D443-CBA2D3C876AA}"/>
              </a:ext>
            </a:extLst>
          </p:cNvPr>
          <p:cNvSpPr txBox="1"/>
          <p:nvPr/>
        </p:nvSpPr>
        <p:spPr>
          <a:xfrm>
            <a:off x="131672" y="3192018"/>
            <a:ext cx="1345240" cy="430887"/>
          </a:xfrm>
          <a:prstGeom prst="rect">
            <a:avLst/>
          </a:prstGeom>
          <a:solidFill>
            <a:srgbClr val="1D897C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State 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4E9DC4-0D9D-A622-DA99-15AE74A76255}"/>
              </a:ext>
            </a:extLst>
          </p:cNvPr>
          <p:cNvSpPr txBox="1"/>
          <p:nvPr/>
        </p:nvSpPr>
        <p:spPr>
          <a:xfrm>
            <a:off x="157655" y="1691735"/>
            <a:ext cx="5938345" cy="1477328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355582" indent="-342900">
              <a:spcBef>
                <a:spcPts val="570"/>
              </a:spcBef>
              <a:buClr>
                <a:srgbClr val="002D72"/>
              </a:buClr>
              <a:buFont typeface="Wingdings" panose="05000000000000000000" pitchFamily="2" charset="2"/>
              <a:buChar char="§"/>
              <a:tabLst>
                <a:tab pos="755620" algn="l"/>
              </a:tabLs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An agent learns to interact w/ environment  to maximize cumulative reward</a:t>
            </a:r>
          </a:p>
          <a:p>
            <a:pPr marL="355582" indent="-342900">
              <a:spcBef>
                <a:spcPts val="570"/>
              </a:spcBef>
              <a:buClr>
                <a:srgbClr val="002D72"/>
              </a:buClr>
              <a:buFont typeface="Wingdings" panose="05000000000000000000" pitchFamily="2" charset="2"/>
              <a:buChar char="§"/>
              <a:tabLst>
                <a:tab pos="755620" algn="l"/>
              </a:tabLs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Training agent to make action towards a goal</a:t>
            </a:r>
          </a:p>
          <a:p>
            <a:pPr marL="355582" indent="-342900">
              <a:spcBef>
                <a:spcPts val="570"/>
              </a:spcBef>
              <a:buClr>
                <a:srgbClr val="002D72"/>
              </a:buClr>
              <a:buFont typeface="Wingdings" panose="05000000000000000000" pitchFamily="2" charset="2"/>
              <a:buChar char="§"/>
              <a:tabLst>
                <a:tab pos="755620" algn="l"/>
              </a:tabLs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Action results in feedback as reward or penalty</a:t>
            </a:r>
          </a:p>
        </p:txBody>
      </p:sp>
      <p:pic>
        <p:nvPicPr>
          <p:cNvPr id="6" name="Picture 5" descr="A diagram of a recycle&#10;&#10;Description automatically generated">
            <a:extLst>
              <a:ext uri="{FF2B5EF4-FFF2-40B4-BE49-F238E27FC236}">
                <a16:creationId xmlns:a16="http://schemas.microsoft.com/office/drawing/2014/main" id="{82AEBF76-292A-2FD2-C93F-686A87C95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65050"/>
            <a:ext cx="6096000" cy="1693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3E8C0A-2A6C-AE31-709D-1BBE1B2FF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292" y="3235942"/>
            <a:ext cx="3689023" cy="422018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4E7CD0-FBA6-CCF9-1D7D-AEF7867FC4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0504" y="3176573"/>
            <a:ext cx="4350652" cy="504854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3EDEA3-4D0C-4FF9-E2BB-AFF93C271C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5106" y="3191430"/>
            <a:ext cx="2195222" cy="431475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9AF38D-DE32-BDA4-A180-D9C684E81B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8913" y="3806835"/>
            <a:ext cx="3481096" cy="3985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D422BA9-1B2E-3A44-A74A-3FBBB0A94A6A}"/>
              </a:ext>
            </a:extLst>
          </p:cNvPr>
          <p:cNvSpPr txBox="1"/>
          <p:nvPr/>
        </p:nvSpPr>
        <p:spPr>
          <a:xfrm>
            <a:off x="157655" y="4697900"/>
            <a:ext cx="1470274" cy="430887"/>
          </a:xfrm>
          <a:prstGeom prst="rect">
            <a:avLst/>
          </a:prstGeom>
          <a:solidFill>
            <a:srgbClr val="1D897C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Action Set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2094F58-F7A4-1F1A-A949-B37717717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2707" y="4660915"/>
            <a:ext cx="4065839" cy="520427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2F06A7-A421-8D2C-7061-AE9F300121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6331" y="4660915"/>
            <a:ext cx="2325639" cy="504854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708615A-2553-CD6C-1413-0403F4F740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99816" y="4672281"/>
            <a:ext cx="2875819" cy="482123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08B0D68-D386-87DB-0F3D-D6D9000BEF3C}"/>
              </a:ext>
            </a:extLst>
          </p:cNvPr>
          <p:cNvSpPr txBox="1"/>
          <p:nvPr/>
        </p:nvSpPr>
        <p:spPr>
          <a:xfrm>
            <a:off x="157654" y="3746219"/>
            <a:ext cx="8166539" cy="784830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355582" indent="-342900">
              <a:spcBef>
                <a:spcPts val="570"/>
              </a:spcBef>
              <a:buClr>
                <a:srgbClr val="002D72"/>
              </a:buClr>
              <a:buFont typeface="Wingdings" panose="05000000000000000000" pitchFamily="2" charset="2"/>
              <a:buChar char="§"/>
              <a:tabLst>
                <a:tab pos="755620" algn="l"/>
              </a:tabLs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Change in metric values define the state</a:t>
            </a:r>
          </a:p>
          <a:p>
            <a:pPr marL="355582" indent="-342900">
              <a:spcBef>
                <a:spcPts val="570"/>
              </a:spcBef>
              <a:buClr>
                <a:srgbClr val="002D72"/>
              </a:buClr>
              <a:buFont typeface="Wingdings" panose="05000000000000000000" pitchFamily="2" charset="2"/>
              <a:buChar char="§"/>
              <a:tabLst>
                <a:tab pos="755620" algn="l"/>
              </a:tabLs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state: a frequency of feedback evaluation and a mutation strategy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D7C665-099B-9E50-D5C5-4CD1C16B9E69}"/>
              </a:ext>
            </a:extLst>
          </p:cNvPr>
          <p:cNvSpPr txBox="1"/>
          <p:nvPr/>
        </p:nvSpPr>
        <p:spPr>
          <a:xfrm>
            <a:off x="157654" y="5240478"/>
            <a:ext cx="11817981" cy="784830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355582" indent="-342900">
              <a:spcBef>
                <a:spcPts val="570"/>
              </a:spcBef>
              <a:buClr>
                <a:srgbClr val="002D72"/>
              </a:buClr>
              <a:buFont typeface="Wingdings" panose="05000000000000000000" pitchFamily="2" charset="2"/>
              <a:buChar char="§"/>
              <a:tabLst>
                <a:tab pos="755620" algn="l"/>
              </a:tabLs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 action set is chosen from a particular state for a particular number of iterations in fuzzing</a:t>
            </a:r>
          </a:p>
          <a:p>
            <a:pPr marL="355582" indent="-342900">
              <a:spcBef>
                <a:spcPts val="570"/>
              </a:spcBef>
              <a:buClr>
                <a:srgbClr val="002D72"/>
              </a:buClr>
              <a:buFont typeface="Wingdings" panose="05000000000000000000" pitchFamily="2" charset="2"/>
              <a:buChar char="§"/>
              <a:tabLst>
                <a:tab pos="755620" algn="l"/>
              </a:tabLs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Action set consists of a particular mutation strategy and frequency of feedback evaluation</a:t>
            </a:r>
          </a:p>
        </p:txBody>
      </p:sp>
    </p:spTree>
    <p:extLst>
      <p:ext uri="{BB962C8B-B14F-4D97-AF65-F5344CB8AC3E}">
        <p14:creationId xmlns:p14="http://schemas.microsoft.com/office/powerpoint/2010/main" val="3450041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669607-BC46-B86E-47AF-B98E74CB900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SRC Select Disclosure / SRC Confidential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F87EDEE-02FB-B523-836F-7376C877B46C}"/>
              </a:ext>
            </a:extLst>
          </p:cNvPr>
          <p:cNvSpPr txBox="1">
            <a:spLocks/>
          </p:cNvSpPr>
          <p:nvPr/>
        </p:nvSpPr>
        <p:spPr>
          <a:xfrm>
            <a:off x="347472" y="347472"/>
            <a:ext cx="11430000" cy="64008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225F9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A46A82-7ADA-6BD3-A352-9BE673ACD860}"/>
              </a:ext>
            </a:extLst>
          </p:cNvPr>
          <p:cNvSpPr txBox="1"/>
          <p:nvPr/>
        </p:nvSpPr>
        <p:spPr>
          <a:xfrm>
            <a:off x="317872" y="1007636"/>
            <a:ext cx="2418804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Task Leader (PI)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B92FC52-E316-300E-E88C-4B8E6FBCBD45}"/>
              </a:ext>
            </a:extLst>
          </p:cNvPr>
          <p:cNvGrpSpPr/>
          <p:nvPr/>
        </p:nvGrpSpPr>
        <p:grpSpPr>
          <a:xfrm>
            <a:off x="326581" y="1465008"/>
            <a:ext cx="6220520" cy="2309927"/>
            <a:chOff x="3271911" y="1933491"/>
            <a:chExt cx="6220520" cy="2309927"/>
          </a:xfrm>
        </p:grpSpPr>
        <p:pic>
          <p:nvPicPr>
            <p:cNvPr id="6" name="Picture 6" descr="Mark Tehranipoor - Wikipedia">
              <a:extLst>
                <a:ext uri="{FF2B5EF4-FFF2-40B4-BE49-F238E27FC236}">
                  <a16:creationId xmlns:a16="http://schemas.microsoft.com/office/drawing/2014/main" id="{34707F99-F57F-7C4D-D36F-35313AC7D0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6146" y="1950187"/>
              <a:ext cx="1464031" cy="18756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6A94B51-DD8F-DD40-7ED3-844E7B13F91F}"/>
                </a:ext>
              </a:extLst>
            </p:cNvPr>
            <p:cNvGrpSpPr/>
            <p:nvPr/>
          </p:nvGrpSpPr>
          <p:grpSpPr>
            <a:xfrm>
              <a:off x="3271911" y="2200778"/>
              <a:ext cx="4811317" cy="2042640"/>
              <a:chOff x="2848236" y="2444125"/>
              <a:chExt cx="4811317" cy="2042640"/>
            </a:xfrm>
          </p:grpSpPr>
          <p:pic>
            <p:nvPicPr>
              <p:cNvPr id="9" name="Picture 2" descr="University of Florida Logo, symbol, meaning, history, PNG, brand">
                <a:extLst>
                  <a:ext uri="{FF2B5EF4-FFF2-40B4-BE49-F238E27FC236}">
                    <a16:creationId xmlns:a16="http://schemas.microsoft.com/office/drawing/2014/main" id="{2CDEF77A-CABA-69D5-F219-EEAF935736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4794" y="2541768"/>
                <a:ext cx="3488929" cy="19449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44F6414-2205-1BCB-A107-F7AF7E3F386F}"/>
                  </a:ext>
                </a:extLst>
              </p:cNvPr>
              <p:cNvSpPr txBox="1"/>
              <p:nvPr/>
            </p:nvSpPr>
            <p:spPr>
              <a:xfrm>
                <a:off x="2848236" y="2444125"/>
                <a:ext cx="481131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2682">
                  <a:spcBef>
                    <a:spcPts val="570"/>
                  </a:spcBef>
                  <a:buClr>
                    <a:srgbClr val="002D72"/>
                  </a:buClr>
                  <a:tabLst>
                    <a:tab pos="755620" algn="l"/>
                  </a:tabLst>
                </a:pPr>
                <a:r>
                  <a:rPr lang="en-US" sz="2400" dirty="0">
                    <a:solidFill>
                      <a:srgbClr val="002060"/>
                    </a:solidFill>
                    <a:latin typeface="Tahoma"/>
                    <a:cs typeface="Tahoma"/>
                  </a:rPr>
                  <a:t>Mark </a:t>
                </a:r>
                <a:r>
                  <a:rPr lang="en-US" sz="2400" dirty="0" err="1">
                    <a:solidFill>
                      <a:srgbClr val="002060"/>
                    </a:solidFill>
                    <a:latin typeface="Tahoma"/>
                    <a:cs typeface="Tahoma"/>
                  </a:rPr>
                  <a:t>Tehranipoor</a:t>
                </a:r>
                <a:r>
                  <a:rPr lang="en-US" sz="2400" dirty="0">
                    <a:solidFill>
                      <a:srgbClr val="002060"/>
                    </a:solidFill>
                    <a:latin typeface="Tahoma"/>
                    <a:cs typeface="Tahoma"/>
                  </a:rPr>
                  <a:t>, </a:t>
                </a:r>
                <a:r>
                  <a:rPr lang="en-US" sz="2000" dirty="0">
                    <a:solidFill>
                      <a:srgbClr val="002060"/>
                    </a:solidFill>
                    <a:latin typeface="Tahoma"/>
                    <a:cs typeface="Tahoma"/>
                  </a:rPr>
                  <a:t>Chair at ECE Dept.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8043EA5-63C4-0825-D971-E8607E03308C}"/>
                </a:ext>
              </a:extLst>
            </p:cNvPr>
            <p:cNvSpPr/>
            <p:nvPr/>
          </p:nvSpPr>
          <p:spPr>
            <a:xfrm>
              <a:off x="3271911" y="1933491"/>
              <a:ext cx="6220520" cy="190962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5A16836-52C4-25C3-5420-D6F45EA48315}"/>
              </a:ext>
            </a:extLst>
          </p:cNvPr>
          <p:cNvSpPr txBox="1"/>
          <p:nvPr/>
        </p:nvSpPr>
        <p:spPr>
          <a:xfrm>
            <a:off x="326581" y="4226603"/>
            <a:ext cx="2632580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Industrial Liaisons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9E1644B-0D3A-8BA8-C305-41AEDA0B1DCE}"/>
              </a:ext>
            </a:extLst>
          </p:cNvPr>
          <p:cNvGrpSpPr/>
          <p:nvPr/>
        </p:nvGrpSpPr>
        <p:grpSpPr>
          <a:xfrm>
            <a:off x="335290" y="4677836"/>
            <a:ext cx="11741096" cy="1287537"/>
            <a:chOff x="335290" y="4555913"/>
            <a:chExt cx="11741096" cy="128753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76E9C01-4F34-D98B-788D-C4E9CC7FB6E6}"/>
                </a:ext>
              </a:extLst>
            </p:cNvPr>
            <p:cNvGrpSpPr/>
            <p:nvPr/>
          </p:nvGrpSpPr>
          <p:grpSpPr>
            <a:xfrm>
              <a:off x="335290" y="4555913"/>
              <a:ext cx="11741096" cy="1287537"/>
              <a:chOff x="663546" y="4310067"/>
              <a:chExt cx="14915103" cy="1637203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BCE3B35-A20B-DC93-8C04-D41C0074B081}"/>
                  </a:ext>
                </a:extLst>
              </p:cNvPr>
              <p:cNvGrpSpPr/>
              <p:nvPr/>
            </p:nvGrpSpPr>
            <p:grpSpPr>
              <a:xfrm>
                <a:off x="705449" y="4330591"/>
                <a:ext cx="9381592" cy="1354052"/>
                <a:chOff x="919846" y="3003812"/>
                <a:chExt cx="9381592" cy="135405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DB047C11-4FA1-5DB4-A1C6-46A394141B7C}"/>
                    </a:ext>
                  </a:extLst>
                </p:cNvPr>
                <p:cNvGrpSpPr/>
                <p:nvPr/>
              </p:nvGrpSpPr>
              <p:grpSpPr>
                <a:xfrm>
                  <a:off x="919846" y="3018944"/>
                  <a:ext cx="2193076" cy="1121683"/>
                  <a:chOff x="4934085" y="-823769"/>
                  <a:chExt cx="2193076" cy="1121683"/>
                </a:xfrm>
              </p:grpSpPr>
              <p:pic>
                <p:nvPicPr>
                  <p:cNvPr id="25" name="Picture 10">
                    <a:extLst>
                      <a:ext uri="{FF2B5EF4-FFF2-40B4-BE49-F238E27FC236}">
                        <a16:creationId xmlns:a16="http://schemas.microsoft.com/office/drawing/2014/main" id="{515601C1-0641-6866-48AE-1838DA54E23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025488" y="-414291"/>
                    <a:ext cx="1924880" cy="71220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C4219EF7-B667-131B-9002-796CDCA30C9E}"/>
                      </a:ext>
                    </a:extLst>
                  </p:cNvPr>
                  <p:cNvSpPr txBox="1"/>
                  <p:nvPr/>
                </p:nvSpPr>
                <p:spPr>
                  <a:xfrm>
                    <a:off x="4934085" y="-823769"/>
                    <a:ext cx="2193076" cy="54790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dirty="0" err="1">
                        <a:solidFill>
                          <a:srgbClr val="002060"/>
                        </a:solidFill>
                        <a:latin typeface="Tahoma"/>
                        <a:cs typeface="Tahoma"/>
                      </a:rPr>
                      <a:t>Ariton</a:t>
                    </a:r>
                    <a:r>
                      <a:rPr lang="en-US" sz="2200" dirty="0">
                        <a:solidFill>
                          <a:srgbClr val="002060"/>
                        </a:solidFill>
                        <a:latin typeface="Tahoma"/>
                        <a:cs typeface="Tahoma"/>
                      </a:rPr>
                      <a:t> </a:t>
                    </a:r>
                    <a:r>
                      <a:rPr lang="en-US" sz="2200" dirty="0" err="1">
                        <a:solidFill>
                          <a:srgbClr val="002060"/>
                        </a:solidFill>
                        <a:latin typeface="Tahoma"/>
                        <a:cs typeface="Tahoma"/>
                      </a:rPr>
                      <a:t>Xhafa</a:t>
                    </a:r>
                    <a:endParaRPr lang="en-US" sz="2200" dirty="0"/>
                  </a:p>
                </p:txBody>
              </p:sp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9B96228F-CEAA-AD9A-1444-3827F8319D99}"/>
                    </a:ext>
                  </a:extLst>
                </p:cNvPr>
                <p:cNvGrpSpPr/>
                <p:nvPr/>
              </p:nvGrpSpPr>
              <p:grpSpPr>
                <a:xfrm>
                  <a:off x="5253632" y="3007675"/>
                  <a:ext cx="2244201" cy="1082550"/>
                  <a:chOff x="6142195" y="2446242"/>
                  <a:chExt cx="2244201" cy="1082550"/>
                </a:xfrm>
              </p:grpSpPr>
              <p:pic>
                <p:nvPicPr>
                  <p:cNvPr id="23" name="Picture 8">
                    <a:extLst>
                      <a:ext uri="{FF2B5EF4-FFF2-40B4-BE49-F238E27FC236}">
                        <a16:creationId xmlns:a16="http://schemas.microsoft.com/office/drawing/2014/main" id="{EADADB9C-460E-271B-8391-385D440807A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42195" y="2941443"/>
                    <a:ext cx="2244201" cy="58734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36DB5A39-0703-F365-7CFD-04E3B61A61EA}"/>
                      </a:ext>
                    </a:extLst>
                  </p:cNvPr>
                  <p:cNvSpPr txBox="1"/>
                  <p:nvPr/>
                </p:nvSpPr>
                <p:spPr>
                  <a:xfrm>
                    <a:off x="6321562" y="2446242"/>
                    <a:ext cx="1930864" cy="50877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 err="1">
                        <a:solidFill>
                          <a:srgbClr val="002060"/>
                        </a:solidFill>
                        <a:latin typeface="Tahoma"/>
                        <a:cs typeface="Tahoma"/>
                      </a:rPr>
                      <a:t>Hungwen</a:t>
                    </a:r>
                    <a:r>
                      <a:rPr lang="en-US" sz="2000" dirty="0">
                        <a:solidFill>
                          <a:srgbClr val="002060"/>
                        </a:solidFill>
                        <a:latin typeface="Tahoma"/>
                        <a:cs typeface="Tahoma"/>
                      </a:rPr>
                      <a:t> Li</a:t>
                    </a:r>
                    <a:endParaRPr lang="en-US" sz="2000" dirty="0"/>
                  </a:p>
                </p:txBody>
              </p: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AA93B1EE-FE60-0849-5A49-62FF1F9F293B}"/>
                    </a:ext>
                  </a:extLst>
                </p:cNvPr>
                <p:cNvGrpSpPr/>
                <p:nvPr/>
              </p:nvGrpSpPr>
              <p:grpSpPr>
                <a:xfrm>
                  <a:off x="7330814" y="3003812"/>
                  <a:ext cx="2970624" cy="1354052"/>
                  <a:chOff x="7069341" y="4970218"/>
                  <a:chExt cx="2970624" cy="1354052"/>
                </a:xfrm>
              </p:grpSpPr>
              <p:pic>
                <p:nvPicPr>
                  <p:cNvPr id="21" name="Picture 2">
                    <a:extLst>
                      <a:ext uri="{FF2B5EF4-FFF2-40B4-BE49-F238E27FC236}">
                        <a16:creationId xmlns:a16="http://schemas.microsoft.com/office/drawing/2014/main" id="{A7234970-1529-7032-9D2D-CF7F10A962B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24946" y="5425092"/>
                    <a:ext cx="1362921" cy="89917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4104CBB0-39E4-7289-9006-CE6A8B011C73}"/>
                      </a:ext>
                    </a:extLst>
                  </p:cNvPr>
                  <p:cNvSpPr txBox="1"/>
                  <p:nvPr/>
                </p:nvSpPr>
                <p:spPr>
                  <a:xfrm>
                    <a:off x="7069341" y="4970218"/>
                    <a:ext cx="2970624" cy="50877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srgbClr val="002060"/>
                        </a:solidFill>
                        <a:latin typeface="Tahoma"/>
                        <a:cs typeface="Tahoma"/>
                      </a:rPr>
                      <a:t>Sohrab </a:t>
                    </a:r>
                    <a:r>
                      <a:rPr lang="en-US" sz="2000" dirty="0" err="1">
                        <a:solidFill>
                          <a:srgbClr val="002060"/>
                        </a:solidFill>
                        <a:latin typeface="Tahoma"/>
                        <a:cs typeface="Tahoma"/>
                      </a:rPr>
                      <a:t>Aftabjahani</a:t>
                    </a:r>
                    <a:endParaRPr lang="en-US" sz="2000" dirty="0"/>
                  </a:p>
                </p:txBody>
              </p:sp>
            </p:grp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834251F1-7D50-64E5-B384-29E4CB20556F}"/>
                    </a:ext>
                  </a:extLst>
                </p:cNvPr>
                <p:cNvGrpSpPr/>
                <p:nvPr/>
              </p:nvGrpSpPr>
              <p:grpSpPr>
                <a:xfrm>
                  <a:off x="3062439" y="3007675"/>
                  <a:ext cx="2250979" cy="1082549"/>
                  <a:chOff x="8463298" y="1084156"/>
                  <a:chExt cx="2250979" cy="1082549"/>
                </a:xfrm>
              </p:grpSpPr>
              <p:pic>
                <p:nvPicPr>
                  <p:cNvPr id="19" name="Picture 4" descr="AD7705BR footprint &amp; symbol by Analog Devices Inc. | SnapEDA">
                    <a:extLst>
                      <a:ext uri="{FF2B5EF4-FFF2-40B4-BE49-F238E27FC236}">
                        <a16:creationId xmlns:a16="http://schemas.microsoft.com/office/drawing/2014/main" id="{BECA4287-3CF3-7C12-CB7D-B4E7678588A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567252" y="1604656"/>
                    <a:ext cx="2033225" cy="56204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75E15721-791D-1BD2-95B8-8441527A3E64}"/>
                      </a:ext>
                    </a:extLst>
                  </p:cNvPr>
                  <p:cNvSpPr txBox="1"/>
                  <p:nvPr/>
                </p:nvSpPr>
                <p:spPr>
                  <a:xfrm>
                    <a:off x="8463298" y="1084156"/>
                    <a:ext cx="2250979" cy="50877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srgbClr val="002060"/>
                        </a:solidFill>
                        <a:latin typeface="Tahoma"/>
                        <a:cs typeface="Tahoma"/>
                      </a:rPr>
                      <a:t>Doug Gardner</a:t>
                    </a:r>
                    <a:endParaRPr lang="en-US" sz="2000" dirty="0"/>
                  </a:p>
                </p:txBody>
              </p:sp>
            </p:grpSp>
          </p:grp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932CF91-FBEA-5F04-1461-BADEB692C754}"/>
                  </a:ext>
                </a:extLst>
              </p:cNvPr>
              <p:cNvSpPr/>
              <p:nvPr/>
            </p:nvSpPr>
            <p:spPr>
              <a:xfrm>
                <a:off x="663546" y="4310067"/>
                <a:ext cx="14915103" cy="1637203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212A39E-1A6E-9742-D9CF-8AFBD23B2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6371" y="5001086"/>
              <a:ext cx="1313747" cy="527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4B8AA5-83A6-1909-7A8F-A6CD9FA62BB1}"/>
                </a:ext>
              </a:extLst>
            </p:cNvPr>
            <p:cNvSpPr txBox="1"/>
            <p:nvPr/>
          </p:nvSpPr>
          <p:spPr>
            <a:xfrm>
              <a:off x="7675826" y="4575245"/>
              <a:ext cx="27635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2060"/>
                  </a:solidFill>
                  <a:latin typeface="Tahoma"/>
                  <a:cs typeface="Tahoma"/>
                </a:rPr>
                <a:t>Sandhya </a:t>
              </a:r>
              <a:r>
                <a:rPr lang="en-US" sz="2000" dirty="0" err="1">
                  <a:solidFill>
                    <a:srgbClr val="002060"/>
                  </a:solidFill>
                  <a:latin typeface="Tahoma"/>
                  <a:cs typeface="Tahoma"/>
                </a:rPr>
                <a:t>Koteshwara</a:t>
              </a:r>
              <a:endParaRPr lang="en-US" sz="2000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FB616F2-9690-9E9C-6C3F-DDCB06D9910A}"/>
              </a:ext>
            </a:extLst>
          </p:cNvPr>
          <p:cNvSpPr txBox="1"/>
          <p:nvPr/>
        </p:nvSpPr>
        <p:spPr>
          <a:xfrm>
            <a:off x="6632403" y="1009727"/>
            <a:ext cx="933269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Co-PI</a:t>
            </a:r>
          </a:p>
        </p:txBody>
      </p:sp>
      <p:sp>
        <p:nvSpPr>
          <p:cNvPr id="29" name="object 3">
            <a:extLst>
              <a:ext uri="{FF2B5EF4-FFF2-40B4-BE49-F238E27FC236}">
                <a16:creationId xmlns:a16="http://schemas.microsoft.com/office/drawing/2014/main" id="{CCD7D317-2C52-01A7-C0D6-8810A8DA0CA2}"/>
              </a:ext>
            </a:extLst>
          </p:cNvPr>
          <p:cNvSpPr txBox="1">
            <a:spLocks/>
          </p:cNvSpPr>
          <p:nvPr/>
        </p:nvSpPr>
        <p:spPr>
          <a:xfrm>
            <a:off x="6643562" y="3541951"/>
            <a:ext cx="3924636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682" indent="0">
              <a:spcBef>
                <a:spcPts val="570"/>
              </a:spcBef>
              <a:buClr>
                <a:srgbClr val="002D72"/>
              </a:buClr>
              <a:buNone/>
              <a:tabLst>
                <a:tab pos="755620" algn="l"/>
              </a:tabLst>
            </a:pPr>
            <a:r>
              <a:rPr lang="en-US" sz="2000" spc="-5" dirty="0">
                <a:solidFill>
                  <a:srgbClr val="002060"/>
                </a:solidFill>
                <a:latin typeface="Tahoma"/>
                <a:cs typeface="Tahoma"/>
              </a:rPr>
              <a:t>Muhammad Monir Hossain</a:t>
            </a:r>
          </a:p>
          <a:p>
            <a:pPr marL="12682" indent="0">
              <a:spcBef>
                <a:spcPts val="570"/>
              </a:spcBef>
              <a:buClr>
                <a:srgbClr val="002D72"/>
              </a:buClr>
              <a:buNone/>
              <a:tabLst>
                <a:tab pos="755620" algn="l"/>
              </a:tabLst>
            </a:pPr>
            <a:r>
              <a:rPr lang="en-US" sz="2000" spc="-5" dirty="0">
                <a:solidFill>
                  <a:srgbClr val="002060"/>
                </a:solidFill>
                <a:latin typeface="Tahoma"/>
                <a:cs typeface="Tahoma"/>
              </a:rPr>
              <a:t>Expected Grad. (Ph.D.): </a:t>
            </a:r>
            <a:r>
              <a:rPr lang="en-US" sz="2000" spc="-5" dirty="0">
                <a:latin typeface="Tahoma"/>
                <a:cs typeface="Tahoma"/>
              </a:rPr>
              <a:t>Aug 2024</a:t>
            </a:r>
          </a:p>
          <a:p>
            <a:pPr marL="12682" indent="0">
              <a:spcBef>
                <a:spcPts val="570"/>
              </a:spcBef>
              <a:buClr>
                <a:srgbClr val="002D72"/>
              </a:buClr>
              <a:buNone/>
              <a:tabLst>
                <a:tab pos="755620" algn="l"/>
              </a:tabLst>
            </a:pPr>
            <a:r>
              <a:rPr lang="en-US" sz="2000" spc="-5" dirty="0">
                <a:latin typeface="Tahoma"/>
                <a:cs typeface="Tahoma"/>
              </a:rPr>
              <a:t>ECE, University of Florida</a:t>
            </a:r>
            <a:endParaRPr lang="en-US" sz="2000" dirty="0">
              <a:latin typeface="Tahoma"/>
              <a:cs typeface="Tahoma"/>
            </a:endParaRPr>
          </a:p>
        </p:txBody>
      </p:sp>
      <p:pic>
        <p:nvPicPr>
          <p:cNvPr id="30" name="Picture 29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376D681C-BFD7-9DA1-48F4-60D49149951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62"/>
          <a:stretch/>
        </p:blipFill>
        <p:spPr>
          <a:xfrm>
            <a:off x="10773059" y="3189177"/>
            <a:ext cx="1004413" cy="122277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35CDC7A-B129-FCA9-985B-1F5950909309}"/>
              </a:ext>
            </a:extLst>
          </p:cNvPr>
          <p:cNvSpPr txBox="1"/>
          <p:nvPr/>
        </p:nvSpPr>
        <p:spPr>
          <a:xfrm>
            <a:off x="6643562" y="3085495"/>
            <a:ext cx="1236236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D191E99-574C-E225-3392-7D9826D311CD}"/>
              </a:ext>
            </a:extLst>
          </p:cNvPr>
          <p:cNvGrpSpPr/>
          <p:nvPr/>
        </p:nvGrpSpPr>
        <p:grpSpPr>
          <a:xfrm>
            <a:off x="6648506" y="1462095"/>
            <a:ext cx="5243709" cy="1504986"/>
            <a:chOff x="3271911" y="1933491"/>
            <a:chExt cx="6220520" cy="242519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1733FE4-9318-3304-5F8B-6474CB7A3781}"/>
                </a:ext>
              </a:extLst>
            </p:cNvPr>
            <p:cNvSpPr txBox="1"/>
            <p:nvPr/>
          </p:nvSpPr>
          <p:spPr>
            <a:xfrm>
              <a:off x="3271911" y="2200777"/>
              <a:ext cx="4419960" cy="1983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2682">
                <a:spcBef>
                  <a:spcPts val="570"/>
                </a:spcBef>
                <a:buClr>
                  <a:srgbClr val="002D72"/>
                </a:buClr>
                <a:tabLst>
                  <a:tab pos="755620" algn="l"/>
                </a:tabLst>
              </a:pPr>
              <a:r>
                <a:rPr lang="en-US" sz="2200" dirty="0">
                  <a:solidFill>
                    <a:srgbClr val="002060"/>
                  </a:solidFill>
                  <a:latin typeface="Tahoma"/>
                  <a:cs typeface="Tahoma"/>
                </a:rPr>
                <a:t>Farimah Farahmandi</a:t>
              </a:r>
            </a:p>
            <a:p>
              <a:pPr marL="12682">
                <a:spcBef>
                  <a:spcPts val="570"/>
                </a:spcBef>
                <a:buClr>
                  <a:srgbClr val="002D72"/>
                </a:buClr>
                <a:tabLst>
                  <a:tab pos="755620" algn="l"/>
                </a:tabLst>
              </a:pPr>
              <a:r>
                <a:rPr lang="en-US" sz="2000" dirty="0">
                  <a:solidFill>
                    <a:srgbClr val="002060"/>
                  </a:solidFill>
                  <a:latin typeface="Tahoma"/>
                  <a:cs typeface="Tahoma"/>
                </a:rPr>
                <a:t>Assistant Professor</a:t>
              </a:r>
            </a:p>
            <a:p>
              <a:pPr marL="12682">
                <a:spcBef>
                  <a:spcPts val="570"/>
                </a:spcBef>
                <a:buClr>
                  <a:srgbClr val="002D72"/>
                </a:buClr>
                <a:tabLst>
                  <a:tab pos="755620" algn="l"/>
                </a:tabLst>
              </a:pPr>
              <a:r>
                <a:rPr lang="en-US" sz="2000" dirty="0">
                  <a:solidFill>
                    <a:srgbClr val="002060"/>
                  </a:solidFill>
                  <a:latin typeface="Tahoma"/>
                  <a:cs typeface="Tahoma"/>
                </a:rPr>
                <a:t>ECE Dept., University of Florida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4062595-EF2F-44F5-903C-595990ADD9C7}"/>
                </a:ext>
              </a:extLst>
            </p:cNvPr>
            <p:cNvSpPr/>
            <p:nvPr/>
          </p:nvSpPr>
          <p:spPr>
            <a:xfrm>
              <a:off x="3271911" y="1933491"/>
              <a:ext cx="6220520" cy="2425194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8" name="Picture 4" descr="Farimah Farahmandi : ECE FLORIDA">
            <a:extLst>
              <a:ext uri="{FF2B5EF4-FFF2-40B4-BE49-F238E27FC236}">
                <a16:creationId xmlns:a16="http://schemas.microsoft.com/office/drawing/2014/main" id="{109B57E2-469C-FF1D-94A5-44698E7D4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1930" y="1565846"/>
            <a:ext cx="1319225" cy="153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11B8D6D-9080-F342-F64A-14B85D462871}"/>
              </a:ext>
            </a:extLst>
          </p:cNvPr>
          <p:cNvSpPr txBox="1"/>
          <p:nvPr/>
        </p:nvSpPr>
        <p:spPr>
          <a:xfrm>
            <a:off x="10134669" y="4722899"/>
            <a:ext cx="2763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latin typeface="Tahoma"/>
                <a:cs typeface="Tahoma"/>
              </a:rPr>
              <a:t>Sudhir </a:t>
            </a:r>
            <a:r>
              <a:rPr lang="en-US" sz="2000" dirty="0" err="1">
                <a:solidFill>
                  <a:srgbClr val="002060"/>
                </a:solidFill>
                <a:latin typeface="Tahoma"/>
                <a:cs typeface="Tahoma"/>
              </a:rPr>
              <a:t>Mathane</a:t>
            </a:r>
            <a:endParaRPr lang="en-US" sz="2000" dirty="0"/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757AF2F6-4538-9107-04DB-8320BE4F3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7101" y="5168072"/>
            <a:ext cx="1764629" cy="42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285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EE848E-EA7C-79E5-1C49-AA68FAA02DA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SRC Select Disclosure / SRC Confidential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7172192-B89D-566A-D831-85DF216EE4FA}"/>
              </a:ext>
            </a:extLst>
          </p:cNvPr>
          <p:cNvSpPr txBox="1">
            <a:spLocks/>
          </p:cNvSpPr>
          <p:nvPr/>
        </p:nvSpPr>
        <p:spPr>
          <a:xfrm>
            <a:off x="347472" y="347472"/>
            <a:ext cx="11430000" cy="64008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225F9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ea typeface="Tahoma" panose="020B0604030504040204" pitchFamily="34" charset="0"/>
                <a:cs typeface="Tahoma" panose="020B0604030504040204" pitchFamily="34" charset="0"/>
              </a:rPr>
              <a:t>Task 2: Utilization of AI Model for Stimuli Generation for Fuzz 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17DF6D-A39D-4F28-1A48-843EE0C020A4}"/>
              </a:ext>
            </a:extLst>
          </p:cNvPr>
          <p:cNvSpPr txBox="1"/>
          <p:nvPr/>
        </p:nvSpPr>
        <p:spPr>
          <a:xfrm>
            <a:off x="157654" y="3166258"/>
            <a:ext cx="1938351" cy="400110"/>
          </a:xfrm>
          <a:prstGeom prst="rect">
            <a:avLst/>
          </a:prstGeom>
          <a:solidFill>
            <a:srgbClr val="1D897C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Agent Rewards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A734D0-83E4-1A65-3309-BC15C0BAB1D9}"/>
              </a:ext>
            </a:extLst>
          </p:cNvPr>
          <p:cNvSpPr txBox="1"/>
          <p:nvPr/>
        </p:nvSpPr>
        <p:spPr>
          <a:xfrm>
            <a:off x="157654" y="4745306"/>
            <a:ext cx="1111202" cy="400110"/>
          </a:xfrm>
          <a:prstGeom prst="rect">
            <a:avLst/>
          </a:prstGeom>
          <a:solidFill>
            <a:srgbClr val="1D897C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Q-Table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1FB77C-1C1A-885E-03B1-CCDC1D1E8A8C}"/>
              </a:ext>
            </a:extLst>
          </p:cNvPr>
          <p:cNvSpPr txBox="1"/>
          <p:nvPr/>
        </p:nvSpPr>
        <p:spPr>
          <a:xfrm>
            <a:off x="157654" y="1182580"/>
            <a:ext cx="3430935" cy="400110"/>
          </a:xfrm>
          <a:prstGeom prst="rect">
            <a:avLst/>
          </a:prstGeom>
          <a:solidFill>
            <a:srgbClr val="1D897C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State Transition Function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9FF947-5705-B829-3C3B-F4B9384A4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863" y="1129041"/>
            <a:ext cx="3462070" cy="595427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97C185-B239-281E-BAC2-5854CEB16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6859" y="1131353"/>
            <a:ext cx="1385991" cy="606742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E857A5-96C4-D7D9-0EA0-21E49EE5A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6728" y="3196569"/>
            <a:ext cx="4705227" cy="1589795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E32A6E-0B1D-BB0C-5C07-A92042AA7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3133" y="5023760"/>
            <a:ext cx="6260560" cy="1001944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E2EE4CE-4D3D-9DF2-C22D-230885501455}"/>
              </a:ext>
            </a:extLst>
          </p:cNvPr>
          <p:cNvSpPr txBox="1"/>
          <p:nvPr/>
        </p:nvSpPr>
        <p:spPr>
          <a:xfrm>
            <a:off x="157654" y="1747340"/>
            <a:ext cx="10677123" cy="1431161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355582" indent="-342900">
              <a:spcBef>
                <a:spcPts val="570"/>
              </a:spcBef>
              <a:buClr>
                <a:srgbClr val="002D72"/>
              </a:buClr>
              <a:buFont typeface="Wingdings" panose="05000000000000000000" pitchFamily="2" charset="2"/>
              <a:buChar char="§"/>
              <a:tabLst>
                <a:tab pos="755620" algn="l"/>
              </a:tabLs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Determines how likely an against move from one to another state</a:t>
            </a:r>
          </a:p>
          <a:p>
            <a:pPr marL="355582" indent="-342900">
              <a:spcBef>
                <a:spcPts val="570"/>
              </a:spcBef>
              <a:buClr>
                <a:srgbClr val="002D72"/>
              </a:buClr>
              <a:buFont typeface="Wingdings" panose="05000000000000000000" pitchFamily="2" charset="2"/>
              <a:buChar char="§"/>
              <a:tabLst>
                <a:tab pos="755620" algn="l"/>
              </a:tabLs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Implement stochastic state transition for a new module, i.e., initially randomized Q-table</a:t>
            </a:r>
          </a:p>
          <a:p>
            <a:pPr marL="355582" indent="-342900">
              <a:spcBef>
                <a:spcPts val="570"/>
              </a:spcBef>
              <a:buClr>
                <a:srgbClr val="002D72"/>
              </a:buClr>
              <a:buFont typeface="Wingdings" panose="05000000000000000000" pitchFamily="2" charset="2"/>
              <a:buChar char="§"/>
              <a:tabLst>
                <a:tab pos="755620" algn="l"/>
              </a:tabLs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Utilize mature Q-table over time for more deterministic state transition</a:t>
            </a:r>
          </a:p>
          <a:p>
            <a:pPr marL="355582" indent="-342900">
              <a:spcBef>
                <a:spcPts val="570"/>
              </a:spcBef>
              <a:buClr>
                <a:srgbClr val="002D72"/>
              </a:buClr>
              <a:buFont typeface="Wingdings" panose="05000000000000000000" pitchFamily="2" charset="2"/>
              <a:buChar char="§"/>
              <a:tabLst>
                <a:tab pos="755620" algn="l"/>
              </a:tabLs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Action chosen best on the highest reward in Q-table for the current state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36EF95-7F6F-48E7-34FD-227414E43B87}"/>
              </a:ext>
            </a:extLst>
          </p:cNvPr>
          <p:cNvSpPr txBox="1"/>
          <p:nvPr/>
        </p:nvSpPr>
        <p:spPr>
          <a:xfrm>
            <a:off x="157654" y="3591063"/>
            <a:ext cx="7088535" cy="1077218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355582" indent="-342900">
              <a:spcBef>
                <a:spcPts val="570"/>
              </a:spcBef>
              <a:buClr>
                <a:srgbClr val="002D72"/>
              </a:buClr>
              <a:buFont typeface="Wingdings" panose="05000000000000000000" pitchFamily="2" charset="2"/>
              <a:buChar char="§"/>
              <a:tabLst>
                <a:tab pos="755620" algn="l"/>
              </a:tabLs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Provided based on cost function improvement rate (CFIR)</a:t>
            </a:r>
          </a:p>
          <a:p>
            <a:pPr marL="355582" indent="-342900">
              <a:spcBef>
                <a:spcPts val="570"/>
              </a:spcBef>
              <a:buClr>
                <a:srgbClr val="002D72"/>
              </a:buClr>
              <a:buFont typeface="Wingdings" panose="05000000000000000000" pitchFamily="2" charset="2"/>
              <a:buChar char="§"/>
              <a:tabLst>
                <a:tab pos="755620" algn="l"/>
              </a:tabLs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+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CFIR  Reward, Max reward  CF minima</a:t>
            </a:r>
          </a:p>
          <a:p>
            <a:pPr marL="355582" indent="-342900">
              <a:spcBef>
                <a:spcPts val="570"/>
              </a:spcBef>
              <a:buClr>
                <a:srgbClr val="002D72"/>
              </a:buClr>
              <a:buFont typeface="Wingdings" panose="05000000000000000000" pitchFamily="2" charset="2"/>
              <a:buChar char="§"/>
              <a:tabLst>
                <a:tab pos="755620" algn="l"/>
              </a:tabLs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Negative CFIR  Penalty (negative reward)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90C4C4-4196-26BE-4F1E-F9626FE7E8A4}"/>
              </a:ext>
            </a:extLst>
          </p:cNvPr>
          <p:cNvSpPr txBox="1"/>
          <p:nvPr/>
        </p:nvSpPr>
        <p:spPr>
          <a:xfrm>
            <a:off x="157654" y="5181413"/>
            <a:ext cx="4983689" cy="723275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355582" indent="-342900">
              <a:spcBef>
                <a:spcPts val="570"/>
              </a:spcBef>
              <a:buClr>
                <a:srgbClr val="002D72"/>
              </a:buClr>
              <a:buFont typeface="Wingdings" panose="05000000000000000000" pitchFamily="2" charset="2"/>
              <a:buChar char="§"/>
              <a:tabLst>
                <a:tab pos="755620" algn="l"/>
              </a:tabLs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Q-table updated after certain iterations</a:t>
            </a:r>
          </a:p>
          <a:p>
            <a:pPr marL="355582" indent="-342900">
              <a:spcBef>
                <a:spcPts val="570"/>
              </a:spcBef>
              <a:buClr>
                <a:srgbClr val="002D72"/>
              </a:buClr>
              <a:buFont typeface="Wingdings" panose="05000000000000000000" pitchFamily="2" charset="2"/>
              <a:buChar char="§"/>
              <a:tabLst>
                <a:tab pos="755620" algn="l"/>
              </a:tabLs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𝛼  Learning rate, 𝛾  discount factor</a:t>
            </a:r>
          </a:p>
        </p:txBody>
      </p:sp>
    </p:spTree>
    <p:extLst>
      <p:ext uri="{BB962C8B-B14F-4D97-AF65-F5344CB8AC3E}">
        <p14:creationId xmlns:p14="http://schemas.microsoft.com/office/powerpoint/2010/main" val="1387837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EE848E-EA7C-79E5-1C49-AA68FAA02DA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SRC Select Disclosure / SRC Confidential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7172192-B89D-566A-D831-85DF216EE4FA}"/>
              </a:ext>
            </a:extLst>
          </p:cNvPr>
          <p:cNvSpPr txBox="1">
            <a:spLocks/>
          </p:cNvSpPr>
          <p:nvPr/>
        </p:nvSpPr>
        <p:spPr>
          <a:xfrm>
            <a:off x="347472" y="347472"/>
            <a:ext cx="11430000" cy="64008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225F9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ea typeface="Tahoma" panose="020B0604030504040204" pitchFamily="34" charset="0"/>
                <a:cs typeface="Tahoma" panose="020B0604030504040204" pitchFamily="34" charset="0"/>
              </a:rPr>
              <a:t>Task 2: Utilization of AI Model for Stimuli Generation for Fuzz Testing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DA9A14-DB9F-BEB5-4AC2-5C69DB12646D}"/>
              </a:ext>
            </a:extLst>
          </p:cNvPr>
          <p:cNvSpPr txBox="1"/>
          <p:nvPr/>
        </p:nvSpPr>
        <p:spPr>
          <a:xfrm>
            <a:off x="183624" y="1476897"/>
            <a:ext cx="3902030" cy="430887"/>
          </a:xfrm>
          <a:prstGeom prst="rect">
            <a:avLst/>
          </a:prstGeom>
          <a:solidFill>
            <a:srgbClr val="1D897C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Vulnerabilities in Ariane SoCs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E175DD-C39D-9576-7DF5-B84C53D9C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24" y="1912498"/>
            <a:ext cx="11824752" cy="303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43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EE848E-EA7C-79E5-1C49-AA68FAA02DA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SRC Select Disclosure / SRC Confidential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7172192-B89D-566A-D831-85DF216EE4FA}"/>
              </a:ext>
            </a:extLst>
          </p:cNvPr>
          <p:cNvSpPr txBox="1">
            <a:spLocks/>
          </p:cNvSpPr>
          <p:nvPr/>
        </p:nvSpPr>
        <p:spPr>
          <a:xfrm>
            <a:off x="347472" y="347472"/>
            <a:ext cx="11430000" cy="64008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225F9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ea typeface="Tahoma" panose="020B0604030504040204" pitchFamily="34" charset="0"/>
                <a:cs typeface="Tahoma" panose="020B0604030504040204" pitchFamily="34" charset="0"/>
              </a:rPr>
              <a:t>Task 2: Utilization of AI Model for Stimuli Generation for Fuzz Testing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88D716-1978-AB13-ECC6-0ADB3A1344FB}"/>
              </a:ext>
            </a:extLst>
          </p:cNvPr>
          <p:cNvSpPr txBox="1"/>
          <p:nvPr/>
        </p:nvSpPr>
        <p:spPr>
          <a:xfrm>
            <a:off x="3610311" y="1187199"/>
            <a:ext cx="7662038" cy="723275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355582" indent="-342900">
              <a:spcBef>
                <a:spcPts val="570"/>
              </a:spcBef>
              <a:buClr>
                <a:srgbClr val="002D72"/>
              </a:buClr>
              <a:buFont typeface="Wingdings" panose="05000000000000000000" pitchFamily="2" charset="2"/>
              <a:buChar char="§"/>
              <a:tabLst>
                <a:tab pos="755620" algn="l"/>
              </a:tabLst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Cumulative rewards until one vulnerability detected for each module</a:t>
            </a:r>
          </a:p>
          <a:p>
            <a:pPr marL="355582" indent="-342900">
              <a:spcBef>
                <a:spcPts val="570"/>
              </a:spcBef>
              <a:buClr>
                <a:srgbClr val="002D72"/>
              </a:buClr>
              <a:buFont typeface="Wingdings" panose="05000000000000000000" pitchFamily="2" charset="2"/>
              <a:buChar char="§"/>
              <a:tabLst>
                <a:tab pos="755620" algn="l"/>
              </a:tabLst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 agent achieves maximum rewards when a vulnerability is triggered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F19CB3-9DA1-0712-417B-57DF3F921E34}"/>
              </a:ext>
            </a:extLst>
          </p:cNvPr>
          <p:cNvSpPr txBox="1"/>
          <p:nvPr/>
        </p:nvSpPr>
        <p:spPr>
          <a:xfrm>
            <a:off x="3787378" y="5987668"/>
            <a:ext cx="4604337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sz="1600" b="1" dirty="0">
                <a:effectLst/>
                <a:latin typeface="Helvetica" pitchFamily="2" charset="0"/>
              </a:rPr>
              <a:t>Rewards received by the </a:t>
            </a:r>
            <a:r>
              <a:rPr lang="en-US" sz="1600" b="1" dirty="0" err="1">
                <a:effectLst/>
                <a:latin typeface="Helvetica" pitchFamily="2" charset="0"/>
              </a:rPr>
              <a:t>SoCFuzzer</a:t>
            </a:r>
            <a:r>
              <a:rPr lang="en-US" sz="1600" b="1" dirty="0">
                <a:effectLst/>
                <a:latin typeface="Helvetica" pitchFamily="2" charset="0"/>
              </a:rPr>
              <a:t>+ AI agent</a:t>
            </a:r>
            <a:endParaRPr lang="en-US" sz="1600" b="1" baseline="-25000" dirty="0">
              <a:effectLst/>
              <a:latin typeface="Helvetica" pitchFamily="2" charset="0"/>
            </a:endParaRPr>
          </a:p>
        </p:txBody>
      </p:sp>
      <p:pic>
        <p:nvPicPr>
          <p:cNvPr id="8" name="Picture 7" descr="A graph with orange lines&#10;&#10;Description automatically generated">
            <a:extLst>
              <a:ext uri="{FF2B5EF4-FFF2-40B4-BE49-F238E27FC236}">
                <a16:creationId xmlns:a16="http://schemas.microsoft.com/office/drawing/2014/main" id="{C1DEB4D1-70EE-81A0-1669-C4C2F351C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33" y="1959635"/>
            <a:ext cx="4768493" cy="2007037"/>
          </a:xfrm>
          <a:prstGeom prst="rect">
            <a:avLst/>
          </a:prstGeom>
        </p:spPr>
      </p:pic>
      <p:pic>
        <p:nvPicPr>
          <p:cNvPr id="10" name="Picture 9" descr="A graph showing a number of iterations&#10;&#10;Description automatically generated">
            <a:extLst>
              <a:ext uri="{FF2B5EF4-FFF2-40B4-BE49-F238E27FC236}">
                <a16:creationId xmlns:a16="http://schemas.microsoft.com/office/drawing/2014/main" id="{C8E0C6CF-AA5E-B896-5607-BFB8BEAAC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872" y="1959636"/>
            <a:ext cx="4768493" cy="2007038"/>
          </a:xfrm>
          <a:prstGeom prst="rect">
            <a:avLst/>
          </a:prstGeom>
        </p:spPr>
      </p:pic>
      <p:pic>
        <p:nvPicPr>
          <p:cNvPr id="11" name="Picture 10" descr="A graph showing a number of iterations&#10;&#10;Description automatically generated">
            <a:extLst>
              <a:ext uri="{FF2B5EF4-FFF2-40B4-BE49-F238E27FC236}">
                <a16:creationId xmlns:a16="http://schemas.microsoft.com/office/drawing/2014/main" id="{83063063-C019-900C-3194-25E5AA92C7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32" y="4012415"/>
            <a:ext cx="4768493" cy="2007037"/>
          </a:xfrm>
          <a:prstGeom prst="rect">
            <a:avLst/>
          </a:prstGeom>
        </p:spPr>
      </p:pic>
      <p:pic>
        <p:nvPicPr>
          <p:cNvPr id="12" name="Picture 11" descr="A graph showing a number of iterations&#10;&#10;Description automatically generated">
            <a:extLst>
              <a:ext uri="{FF2B5EF4-FFF2-40B4-BE49-F238E27FC236}">
                <a16:creationId xmlns:a16="http://schemas.microsoft.com/office/drawing/2014/main" id="{AE088551-D4E6-3A63-29AD-4F5920BD31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871" y="4012416"/>
            <a:ext cx="4768497" cy="20070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E71759-609D-2206-EA8D-AD2FF421D2FB}"/>
              </a:ext>
            </a:extLst>
          </p:cNvPr>
          <p:cNvSpPr txBox="1"/>
          <p:nvPr/>
        </p:nvSpPr>
        <p:spPr>
          <a:xfrm>
            <a:off x="483169" y="1226618"/>
            <a:ext cx="2036135" cy="430887"/>
          </a:xfrm>
          <a:prstGeom prst="rect">
            <a:avLst/>
          </a:prstGeom>
          <a:solidFill>
            <a:srgbClr val="1D897C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 Analysis</a:t>
            </a:r>
          </a:p>
        </p:txBody>
      </p:sp>
    </p:spTree>
    <p:extLst>
      <p:ext uri="{BB962C8B-B14F-4D97-AF65-F5344CB8AC3E}">
        <p14:creationId xmlns:p14="http://schemas.microsoft.com/office/powerpoint/2010/main" val="194794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EE848E-EA7C-79E5-1C49-AA68FAA02DA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SRC Select Disclosure / SRC Confidential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7172192-B89D-566A-D831-85DF216EE4FA}"/>
              </a:ext>
            </a:extLst>
          </p:cNvPr>
          <p:cNvSpPr txBox="1">
            <a:spLocks/>
          </p:cNvSpPr>
          <p:nvPr/>
        </p:nvSpPr>
        <p:spPr>
          <a:xfrm>
            <a:off x="347472" y="347472"/>
            <a:ext cx="11430000" cy="64008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225F9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ea typeface="Tahoma" panose="020B0604030504040204" pitchFamily="34" charset="0"/>
                <a:cs typeface="Tahoma" panose="020B0604030504040204" pitchFamily="34" charset="0"/>
              </a:rPr>
              <a:t>Task 2: Utilization of AI Model for Stimuli Generation for Fuzz Testing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88D716-1978-AB13-ECC6-0ADB3A1344FB}"/>
              </a:ext>
            </a:extLst>
          </p:cNvPr>
          <p:cNvSpPr txBox="1"/>
          <p:nvPr/>
        </p:nvSpPr>
        <p:spPr>
          <a:xfrm>
            <a:off x="2582368" y="1187199"/>
            <a:ext cx="9557081" cy="707886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355582" indent="-342900">
              <a:spcBef>
                <a:spcPts val="570"/>
              </a:spcBef>
              <a:buClr>
                <a:srgbClr val="002D72"/>
              </a:buClr>
              <a:buFont typeface="Wingdings" panose="05000000000000000000" pitchFamily="2" charset="2"/>
              <a:buChar char="§"/>
              <a:tabLst>
                <a:tab pos="755620" algn="l"/>
              </a:tabLs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Decreasing iterations significantly for triggering a vulnerability over the trial in RL model</a:t>
            </a:r>
          </a:p>
          <a:p>
            <a:pPr marL="812782" lvl="1" indent="-342900">
              <a:spcBef>
                <a:spcPts val="570"/>
              </a:spcBef>
              <a:buClr>
                <a:srgbClr val="002D72"/>
              </a:buClr>
              <a:buFont typeface="Wingdings" panose="05000000000000000000" pitchFamily="2" charset="2"/>
              <a:buChar char="§"/>
              <a:tabLst>
                <a:tab pos="755620" algn="l"/>
              </a:tabLst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E.g., in worst case, first vulnerability detection in 20K, decreases to 15K in second trial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E71759-609D-2206-EA8D-AD2FF421D2FB}"/>
              </a:ext>
            </a:extLst>
          </p:cNvPr>
          <p:cNvSpPr txBox="1"/>
          <p:nvPr/>
        </p:nvSpPr>
        <p:spPr>
          <a:xfrm>
            <a:off x="483169" y="1226618"/>
            <a:ext cx="2036135" cy="430887"/>
          </a:xfrm>
          <a:prstGeom prst="rect">
            <a:avLst/>
          </a:prstGeom>
          <a:solidFill>
            <a:srgbClr val="1D897C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30B046-624E-3197-5664-12E6F47C00A0}"/>
              </a:ext>
            </a:extLst>
          </p:cNvPr>
          <p:cNvSpPr txBox="1"/>
          <p:nvPr/>
        </p:nvSpPr>
        <p:spPr>
          <a:xfrm>
            <a:off x="3100354" y="6070353"/>
            <a:ext cx="6669903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sz="1400" b="1" dirty="0">
                <a:effectLst/>
                <a:latin typeface="Helvetica" pitchFamily="2" charset="0"/>
              </a:rPr>
              <a:t>Performance evolution over the trials while verifying the Ariane SoC modules</a:t>
            </a:r>
            <a:endParaRPr lang="en-US" sz="1400" b="1" baseline="-25000" dirty="0">
              <a:effectLst/>
              <a:latin typeface="Helvetica" pitchFamily="2" charset="0"/>
            </a:endParaRPr>
          </a:p>
        </p:txBody>
      </p:sp>
      <p:pic>
        <p:nvPicPr>
          <p:cNvPr id="4" name="Picture 3" descr="A graph with a line going up&#10;&#10;Description automatically generated">
            <a:extLst>
              <a:ext uri="{FF2B5EF4-FFF2-40B4-BE49-F238E27FC236}">
                <a16:creationId xmlns:a16="http://schemas.microsoft.com/office/drawing/2014/main" id="{940970CA-1F4E-AFDE-9041-539BBEAB7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428" y="1985747"/>
            <a:ext cx="4548254" cy="2047177"/>
          </a:xfrm>
          <a:prstGeom prst="rect">
            <a:avLst/>
          </a:prstGeom>
        </p:spPr>
      </p:pic>
      <p:pic>
        <p:nvPicPr>
          <p:cNvPr id="9" name="Picture 8" descr="A graph with a line and a purple line&#10;&#10;Description automatically generated">
            <a:extLst>
              <a:ext uri="{FF2B5EF4-FFF2-40B4-BE49-F238E27FC236}">
                <a16:creationId xmlns:a16="http://schemas.microsoft.com/office/drawing/2014/main" id="{01C9198A-5CB8-4791-B8BF-AE55EEDB5E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306" y="1997318"/>
            <a:ext cx="4548254" cy="2047177"/>
          </a:xfrm>
          <a:prstGeom prst="rect">
            <a:avLst/>
          </a:prstGeom>
        </p:spPr>
      </p:pic>
      <p:pic>
        <p:nvPicPr>
          <p:cNvPr id="14" name="Picture 13" descr="A graph with a line and a line&#10;&#10;Description automatically generated">
            <a:extLst>
              <a:ext uri="{FF2B5EF4-FFF2-40B4-BE49-F238E27FC236}">
                <a16:creationId xmlns:a16="http://schemas.microsoft.com/office/drawing/2014/main" id="{045DA29C-63A4-D795-E072-84A9A404A5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429" y="4056484"/>
            <a:ext cx="4548254" cy="2047177"/>
          </a:xfrm>
          <a:prstGeom prst="rect">
            <a:avLst/>
          </a:prstGeom>
        </p:spPr>
      </p:pic>
      <p:pic>
        <p:nvPicPr>
          <p:cNvPr id="15" name="Picture 14" descr="A graph with a green line and orange dots&#10;&#10;Description automatically generated">
            <a:extLst>
              <a:ext uri="{FF2B5EF4-FFF2-40B4-BE49-F238E27FC236}">
                <a16:creationId xmlns:a16="http://schemas.microsoft.com/office/drawing/2014/main" id="{F5134662-6D5D-FB67-9EFB-B30F9065BC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306" y="4056484"/>
            <a:ext cx="4548254" cy="204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642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EE848E-EA7C-79E5-1C49-AA68FAA02DA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SRC Select Disclosure / SRC Confidential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7172192-B89D-566A-D831-85DF216EE4FA}"/>
              </a:ext>
            </a:extLst>
          </p:cNvPr>
          <p:cNvSpPr txBox="1">
            <a:spLocks/>
          </p:cNvSpPr>
          <p:nvPr/>
        </p:nvSpPr>
        <p:spPr>
          <a:xfrm>
            <a:off x="347472" y="347472"/>
            <a:ext cx="11430000" cy="64008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225F9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ea typeface="Tahoma" panose="020B0604030504040204" pitchFamily="34" charset="0"/>
                <a:cs typeface="Tahoma" panose="020B0604030504040204" pitchFamily="34" charset="0"/>
              </a:rPr>
              <a:t>Task 2: Utilization of AI Model for Stimuli Generation for Fuzz Testing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0140AC-4EDF-9887-2B8A-89C2A08828BF}"/>
              </a:ext>
            </a:extLst>
          </p:cNvPr>
          <p:cNvSpPr txBox="1"/>
          <p:nvPr/>
        </p:nvSpPr>
        <p:spPr>
          <a:xfrm>
            <a:off x="157655" y="1062254"/>
            <a:ext cx="4914408" cy="400110"/>
          </a:xfrm>
          <a:prstGeom prst="rect">
            <a:avLst/>
          </a:prstGeom>
          <a:solidFill>
            <a:srgbClr val="1D897C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Summary Results: Vulnerability Detection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3BA4B2-2390-621F-EF30-21A2759F34E3}"/>
              </a:ext>
            </a:extLst>
          </p:cNvPr>
          <p:cNvSpPr txBox="1"/>
          <p:nvPr/>
        </p:nvSpPr>
        <p:spPr>
          <a:xfrm>
            <a:off x="157656" y="1505503"/>
            <a:ext cx="5595422" cy="2477601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355582" indent="-342900">
              <a:spcBef>
                <a:spcPts val="570"/>
              </a:spcBef>
              <a:buClr>
                <a:srgbClr val="002D72"/>
              </a:buClr>
              <a:buFont typeface="Wingdings" panose="05000000000000000000" pitchFamily="2" charset="2"/>
              <a:buChar char="§"/>
              <a:tabLst>
                <a:tab pos="755620" algn="l"/>
              </a:tabLs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Saved at least 47% of verification time comparing w/o proposed AI feedback</a:t>
            </a:r>
          </a:p>
          <a:p>
            <a:pPr marL="355582" indent="-342900">
              <a:spcBef>
                <a:spcPts val="570"/>
              </a:spcBef>
              <a:buClr>
                <a:srgbClr val="002D72"/>
              </a:buClr>
              <a:buFont typeface="Wingdings" panose="05000000000000000000" pitchFamily="2" charset="2"/>
              <a:buChar char="§"/>
              <a:tabLst>
                <a:tab pos="755620" algn="l"/>
              </a:tabLs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Saved at least 15% of verification time comparing to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SoCFuzzer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</a:p>
          <a:p>
            <a:pPr marL="355582" indent="-342900">
              <a:spcBef>
                <a:spcPts val="570"/>
              </a:spcBef>
              <a:buClr>
                <a:srgbClr val="002D72"/>
              </a:buClr>
              <a:buFont typeface="Wingdings" panose="05000000000000000000" pitchFamily="2" charset="2"/>
              <a:buChar char="§"/>
              <a:tabLst>
                <a:tab pos="755620" algn="l"/>
              </a:tabLs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Saved 23% verification time on average comparing to prior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SoCFuzzer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</a:p>
          <a:p>
            <a:pPr marL="355582" indent="-342900">
              <a:spcBef>
                <a:spcPts val="570"/>
              </a:spcBef>
              <a:buClr>
                <a:srgbClr val="002D72"/>
              </a:buClr>
              <a:buFont typeface="Wingdings" panose="05000000000000000000" pitchFamily="2" charset="2"/>
              <a:buChar char="§"/>
              <a:tabLst>
                <a:tab pos="755620" algn="l"/>
              </a:tabLs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Detected three unknown vulnerabilities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6B1B39-0FDB-87FA-A81F-F6A4869754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644"/>
          <a:stretch/>
        </p:blipFill>
        <p:spPr>
          <a:xfrm>
            <a:off x="6096000" y="835647"/>
            <a:ext cx="5595422" cy="38930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FE2E19-6AFC-3398-852E-9A8FC497B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55" y="4765648"/>
            <a:ext cx="12034345" cy="12687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59E2FC-C4A0-F742-3367-355EB9FFB73E}"/>
              </a:ext>
            </a:extLst>
          </p:cNvPr>
          <p:cNvSpPr txBox="1"/>
          <p:nvPr/>
        </p:nvSpPr>
        <p:spPr>
          <a:xfrm>
            <a:off x="157655" y="4343172"/>
            <a:ext cx="4276322" cy="400110"/>
          </a:xfrm>
          <a:prstGeom prst="rect">
            <a:avLst/>
          </a:prstGeom>
          <a:solidFill>
            <a:srgbClr val="1D897C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Unknown Vulnerability Detection</a:t>
            </a:r>
          </a:p>
        </p:txBody>
      </p:sp>
    </p:spTree>
    <p:extLst>
      <p:ext uri="{BB962C8B-B14F-4D97-AF65-F5344CB8AC3E}">
        <p14:creationId xmlns:p14="http://schemas.microsoft.com/office/powerpoint/2010/main" val="3370035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BFFFD-8563-8314-1CA1-F31D2475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E7CE1-53F0-D2E2-0375-C44F207B6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TECHCON 2023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Title: </a:t>
            </a:r>
            <a:r>
              <a:rPr lang="en-U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EmuFuzzer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Emulation-based Cost Function Guided Fuzzing for SoC Vulnerability Detection</a:t>
            </a:r>
          </a:p>
          <a:p>
            <a:pPr lvl="2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Authors: Muhammad Monir Hossain, Kimia Zamiri Azar, Farimah Farahmandi, and Mark Tehranipoor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Others: ICCAD 2023 &amp; IEEE TCAD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Title: </a:t>
            </a:r>
            <a:r>
              <a:rPr lang="en-U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TaintFuzzer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SoC Security Verification using Taint Inference-enabled Fuzzing</a:t>
            </a:r>
          </a:p>
          <a:p>
            <a:pPr lvl="2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Authors: Muhammad Monir Hossain, Nusrat Farzana Dipu, Kimia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Zamiri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Azar, Fahim Rahman, Farimah Farahmandi, and Mark Tehranipoor (ICCAD 2023)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Title: </a:t>
            </a:r>
            <a:r>
              <a:rPr lang="en-U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SoCFuzzer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+: SoC Vulnerability Detection Using Cost Function Enabled Reinforcement Learning Guided Fuzzing</a:t>
            </a:r>
          </a:p>
          <a:p>
            <a:pPr lvl="2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Authors: Muhammad Monir Hossain, Nusrat Farzana Dipu, Kimia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Zamiri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Azar,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Farimah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Farahmandi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and Mark Tehranipoor (IEEE TCAD in review)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F361-216A-6E85-B686-6557BDA73CF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SRC Select Disclosure / SRC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28071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E2637-D2B5-BE75-98AF-DD68D2906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2E56B-452F-6C52-7665-3B12C4A12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 deliverables on time: Total deliverable(s) due: 1, Submitted: 5</a:t>
            </a:r>
          </a:p>
          <a:p>
            <a:r>
              <a:rPr lang="en-US" dirty="0"/>
              <a:t>Three publications in progress: TECHCON, ICCAD, TCAD</a:t>
            </a:r>
          </a:p>
          <a:p>
            <a:r>
              <a:rPr lang="en-US" dirty="0"/>
              <a:t>Discussed solution w/ industries and government</a:t>
            </a:r>
          </a:p>
          <a:p>
            <a:pPr lvl="1"/>
            <a:r>
              <a:rPr lang="en-US" dirty="0"/>
              <a:t>DARPA, LUCID, ECI, SYNOPSYS, NIMBIS,  APPLE</a:t>
            </a:r>
          </a:p>
          <a:p>
            <a:r>
              <a:rPr lang="en-US" dirty="0"/>
              <a:t>Addressing problems and updating directions via meetings:</a:t>
            </a:r>
          </a:p>
          <a:p>
            <a:pPr lvl="1"/>
            <a:r>
              <a:rPr lang="en-US" dirty="0"/>
              <a:t>Among PI, Co-PI, and student</a:t>
            </a:r>
          </a:p>
          <a:p>
            <a:pPr lvl="1"/>
            <a:r>
              <a:rPr lang="en-US" dirty="0"/>
              <a:t>Feedback from Industrial personnel as well (In progress)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077F3A-A220-5363-A69E-F8FE4126F1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SRC Select Disclosure / SRC Confidential</a:t>
            </a:r>
          </a:p>
        </p:txBody>
      </p:sp>
    </p:spTree>
    <p:extLst>
      <p:ext uri="{BB962C8B-B14F-4D97-AF65-F5344CB8AC3E}">
        <p14:creationId xmlns:p14="http://schemas.microsoft.com/office/powerpoint/2010/main" val="686350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A86CF-A729-9742-C629-1CA195057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281F9-02C7-AAAB-8CAE-F5424D808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Continue enhancements and experiments with proposed AI guided Fuzzing Framework (</a:t>
            </a:r>
            <a:r>
              <a:rPr lang="en-US" dirty="0" err="1"/>
              <a:t>SoCFuzzer</a:t>
            </a:r>
            <a:r>
              <a:rPr lang="en-US" dirty="0"/>
              <a:t>+)</a:t>
            </a:r>
          </a:p>
          <a:p>
            <a:r>
              <a:rPr lang="en-US" dirty="0"/>
              <a:t>Submit upcoming deliverable for next year</a:t>
            </a:r>
          </a:p>
          <a:p>
            <a:pPr lvl="1"/>
            <a:r>
              <a:rPr lang="en-US" dirty="0"/>
              <a:t>The implementation results on a set of RISCV-based SoCs, testing of both simulation- and emulation-based frameworks, analyzing the data, and improvement of the AI model ad fuzz test</a:t>
            </a:r>
          </a:p>
          <a:p>
            <a:r>
              <a:rPr lang="en-US" dirty="0"/>
              <a:t>Meeting w/ Industrial liaisons for thorough technical review</a:t>
            </a:r>
          </a:p>
          <a:p>
            <a:pPr lvl="1"/>
            <a:r>
              <a:rPr lang="en-US" dirty="0"/>
              <a:t>Updating research directions based on the feedback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AC1286-3E3D-14FB-5540-00683F2DDF7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SRC Select Disclosure / SRC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5666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6E5CA-A14E-AC38-9697-F56185322976}"/>
              </a:ext>
            </a:extLst>
          </p:cNvPr>
          <p:cNvSpPr txBox="1">
            <a:spLocks/>
          </p:cNvSpPr>
          <p:nvPr/>
        </p:nvSpPr>
        <p:spPr>
          <a:xfrm>
            <a:off x="347472" y="347472"/>
            <a:ext cx="4610291" cy="64008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225F9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Questions?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5A6F0B-DA7D-B681-9629-983B79D09A5C}"/>
              </a:ext>
            </a:extLst>
          </p:cNvPr>
          <p:cNvSpPr txBox="1"/>
          <p:nvPr/>
        </p:nvSpPr>
        <p:spPr>
          <a:xfrm>
            <a:off x="2753610" y="5363986"/>
            <a:ext cx="66847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Muhammad Monir Hossain (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hossainm@ufl.edu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Dr.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Farimah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Farahmandi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farimah@ece.ufl.edu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Dr. Mark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Tehranipoor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tehranipoor@ece.ufl.edu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69883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A3F372-C69B-ED0B-10BC-9BDFC7D0493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SRC Select Disclosure / SRC Confidential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339A78F-F1AD-B550-A538-6555048E6CC4}"/>
              </a:ext>
            </a:extLst>
          </p:cNvPr>
          <p:cNvSpPr txBox="1">
            <a:spLocks/>
          </p:cNvSpPr>
          <p:nvPr/>
        </p:nvSpPr>
        <p:spPr>
          <a:xfrm>
            <a:off x="347472" y="347472"/>
            <a:ext cx="11430000" cy="64008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225F9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Background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7C4755-4662-CA9E-F88B-7ECD3855F4B3}"/>
              </a:ext>
            </a:extLst>
          </p:cNvPr>
          <p:cNvSpPr txBox="1">
            <a:spLocks/>
          </p:cNvSpPr>
          <p:nvPr/>
        </p:nvSpPr>
        <p:spPr>
          <a:xfrm>
            <a:off x="291201" y="1433160"/>
            <a:ext cx="11830996" cy="93620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7786" indent="-285104">
              <a:spcBef>
                <a:spcPts val="570"/>
              </a:spcBef>
              <a:buClr>
                <a:srgbClr val="002D72"/>
              </a:buClr>
              <a:buFont typeface="Microsoft Sans Serif"/>
              <a:buChar char="•"/>
              <a:tabLst>
                <a:tab pos="755620" algn="l"/>
              </a:tabLst>
            </a:pPr>
            <a:r>
              <a:rPr lang="en-US" sz="2000" dirty="0">
                <a:latin typeface="Tahoma"/>
                <a:cs typeface="Tahoma"/>
              </a:rPr>
              <a:t>Diverse sources of security vulnerabilities in SoC design life-cycle </a:t>
            </a:r>
            <a:r>
              <a:rPr lang="en-US" sz="2000" dirty="0">
                <a:latin typeface="Tahoma"/>
                <a:cs typeface="Tahoma"/>
                <a:sym typeface="Wingdings" pitchFamily="2" charset="2"/>
              </a:rPr>
              <a:t> compromise security</a:t>
            </a:r>
            <a:endParaRPr lang="en-US" sz="2000" dirty="0">
              <a:latin typeface="Tahoma"/>
              <a:cs typeface="Tahoma"/>
            </a:endParaRPr>
          </a:p>
          <a:p>
            <a:pPr marL="297786" indent="-285104">
              <a:spcBef>
                <a:spcPts val="570"/>
              </a:spcBef>
              <a:buClr>
                <a:srgbClr val="002D72"/>
              </a:buClr>
              <a:buFont typeface="Microsoft Sans Serif"/>
              <a:buChar char="•"/>
              <a:tabLst>
                <a:tab pos="755620" algn="l"/>
              </a:tabLst>
            </a:pPr>
            <a:r>
              <a:rPr lang="en-US" sz="2000" dirty="0">
                <a:latin typeface="Tahoma"/>
                <a:cs typeface="Tahoma"/>
              </a:rPr>
              <a:t>Existing vuln. detection techniques suffer from scalability, manual process, low coverage/detection, and only target known attacks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37EF17-FBE9-2AEC-97E4-13695F7E54FB}"/>
              </a:ext>
            </a:extLst>
          </p:cNvPr>
          <p:cNvSpPr txBox="1"/>
          <p:nvPr/>
        </p:nvSpPr>
        <p:spPr>
          <a:xfrm>
            <a:off x="347472" y="1004819"/>
            <a:ext cx="2209323" cy="43088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Technical Thrust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6170AB6-A163-E28B-143A-A71C5A3E3987}"/>
              </a:ext>
            </a:extLst>
          </p:cNvPr>
          <p:cNvSpPr txBox="1">
            <a:spLocks/>
          </p:cNvSpPr>
          <p:nvPr/>
        </p:nvSpPr>
        <p:spPr>
          <a:xfrm>
            <a:off x="1880498" y="5420940"/>
            <a:ext cx="7995023" cy="8969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54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682" indent="0">
              <a:spcBef>
                <a:spcPts val="570"/>
              </a:spcBef>
              <a:buClr>
                <a:srgbClr val="002D72"/>
              </a:buClr>
              <a:buNone/>
              <a:tabLst>
                <a:tab pos="755620" algn="l"/>
              </a:tabLst>
            </a:pPr>
            <a:r>
              <a:rPr lang="en-US" sz="2000" b="1" dirty="0">
                <a:solidFill>
                  <a:srgbClr val="002060"/>
                </a:solidFill>
                <a:latin typeface="Tahoma"/>
                <a:cs typeface="Tahoma"/>
              </a:rPr>
              <a:t>Objective</a:t>
            </a:r>
            <a:r>
              <a:rPr lang="en-US" sz="2000" dirty="0">
                <a:solidFill>
                  <a:srgbClr val="002060"/>
                </a:solidFill>
                <a:latin typeface="Tahoma"/>
                <a:cs typeface="Tahoma"/>
              </a:rPr>
              <a:t>: Development of robust SoC security verification framework--</a:t>
            </a:r>
          </a:p>
          <a:p>
            <a:pPr marL="355582" indent="-342900">
              <a:spcBef>
                <a:spcPts val="570"/>
              </a:spcBef>
              <a:buClr>
                <a:srgbClr val="002D72"/>
              </a:buClr>
              <a:buFont typeface="Wingdings" pitchFamily="2" charset="2"/>
              <a:buChar char="ü"/>
              <a:tabLst>
                <a:tab pos="755620" algn="l"/>
              </a:tabLst>
            </a:pPr>
            <a:r>
              <a:rPr lang="en-US" sz="1800" dirty="0">
                <a:solidFill>
                  <a:srgbClr val="002060"/>
                </a:solidFill>
                <a:latin typeface="Tahoma"/>
                <a:cs typeface="Tahoma"/>
              </a:rPr>
              <a:t>to detect diverse set of vulnerabilities</a:t>
            </a:r>
          </a:p>
          <a:p>
            <a:pPr marL="355582" indent="-342900">
              <a:spcBef>
                <a:spcPts val="570"/>
              </a:spcBef>
              <a:buClr>
                <a:srgbClr val="002D72"/>
              </a:buClr>
              <a:buFont typeface="Wingdings" pitchFamily="2" charset="2"/>
              <a:buChar char="ü"/>
              <a:tabLst>
                <a:tab pos="755620" algn="l"/>
              </a:tabLst>
            </a:pPr>
            <a:r>
              <a:rPr lang="en-US" sz="1800" dirty="0">
                <a:solidFill>
                  <a:srgbClr val="002060"/>
                </a:solidFill>
                <a:latin typeface="Tahoma"/>
                <a:cs typeface="Tahoma"/>
              </a:rPr>
              <a:t>to resolve challenges in current practices, and possibly detect unknowns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66093FD7-47B0-F873-1E07-DE0857909D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1" r="860"/>
          <a:stretch/>
        </p:blipFill>
        <p:spPr>
          <a:xfrm>
            <a:off x="70338" y="2352360"/>
            <a:ext cx="12051859" cy="292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87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091D1-31BF-DC7D-78F6-9BA7A5E20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 – Anticipated Results (3-years)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6CC9DD-CDAB-D090-09D8-99BB8D5B622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SRC Select Disclosure / SRC Confidential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B438F75-2103-2E95-133C-7B95A0818ED3}"/>
              </a:ext>
            </a:extLst>
          </p:cNvPr>
          <p:cNvSpPr txBox="1">
            <a:spLocks/>
          </p:cNvSpPr>
          <p:nvPr/>
        </p:nvSpPr>
        <p:spPr>
          <a:xfrm>
            <a:off x="920227" y="1565822"/>
            <a:ext cx="11092377" cy="25960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7786" indent="-285104">
              <a:lnSpc>
                <a:spcPct val="150000"/>
              </a:lnSpc>
              <a:spcBef>
                <a:spcPts val="570"/>
              </a:spcBef>
              <a:buClr>
                <a:srgbClr val="002D72"/>
              </a:buClr>
              <a:buFont typeface="Microsoft Sans Serif"/>
              <a:buChar char="•"/>
              <a:tabLst>
                <a:tab pos="755620" algn="l"/>
              </a:tabLst>
            </a:pPr>
            <a:r>
              <a:rPr lang="en-US" sz="2600" dirty="0">
                <a:latin typeface="Tahoma"/>
                <a:cs typeface="Tahoma"/>
              </a:rPr>
              <a:t>Building a fuzzing-based SoC security verification framework</a:t>
            </a:r>
          </a:p>
          <a:p>
            <a:pPr marL="754986" lvl="1" indent="-285104">
              <a:lnSpc>
                <a:spcPct val="150000"/>
              </a:lnSpc>
              <a:spcBef>
                <a:spcPts val="570"/>
              </a:spcBef>
              <a:buClr>
                <a:srgbClr val="002D72"/>
              </a:buClr>
              <a:buFont typeface="Microsoft Sans Serif"/>
              <a:buChar char="•"/>
              <a:tabLst>
                <a:tab pos="755620" algn="l"/>
              </a:tabLst>
            </a:pPr>
            <a:r>
              <a:rPr lang="en-US" dirty="0">
                <a:latin typeface="Tahoma"/>
                <a:cs typeface="Tahoma"/>
              </a:rPr>
              <a:t>Automation, highly scalable, compatibility w/ real-world designs</a:t>
            </a:r>
          </a:p>
          <a:p>
            <a:pPr marL="1212186" lvl="2" indent="-285104">
              <a:lnSpc>
                <a:spcPct val="150000"/>
              </a:lnSpc>
              <a:spcBef>
                <a:spcPts val="570"/>
              </a:spcBef>
              <a:buClr>
                <a:srgbClr val="002D72"/>
              </a:buClr>
              <a:buFont typeface="Microsoft Sans Serif"/>
              <a:buChar char="•"/>
              <a:tabLst>
                <a:tab pos="755620" algn="l"/>
              </a:tabLst>
            </a:pPr>
            <a:r>
              <a:rPr lang="en-US" sz="2200" dirty="0">
                <a:latin typeface="Tahoma"/>
                <a:cs typeface="Tahoma"/>
              </a:rPr>
              <a:t>w/ lightweight instrumentation and effective mutation</a:t>
            </a:r>
          </a:p>
          <a:p>
            <a:pPr marL="754986" lvl="1" indent="-285104">
              <a:lnSpc>
                <a:spcPct val="150000"/>
              </a:lnSpc>
              <a:spcBef>
                <a:spcPts val="570"/>
              </a:spcBef>
              <a:buClr>
                <a:srgbClr val="002D72"/>
              </a:buClr>
              <a:buFont typeface="Microsoft Sans Serif"/>
              <a:buChar char="•"/>
              <a:tabLst>
                <a:tab pos="755620" algn="l"/>
              </a:tabLst>
            </a:pPr>
            <a:r>
              <a:rPr lang="en-US" dirty="0">
                <a:latin typeface="Tahoma"/>
                <a:cs typeface="Tahoma"/>
              </a:rPr>
              <a:t>Capability of updating/training over time</a:t>
            </a:r>
          </a:p>
          <a:p>
            <a:pPr marL="754986" lvl="1" indent="-285104">
              <a:lnSpc>
                <a:spcPct val="150000"/>
              </a:lnSpc>
              <a:spcBef>
                <a:spcPts val="570"/>
              </a:spcBef>
              <a:buClr>
                <a:srgbClr val="002D72"/>
              </a:buClr>
              <a:buFont typeface="Microsoft Sans Serif"/>
              <a:buChar char="•"/>
              <a:tabLst>
                <a:tab pos="755620" algn="l"/>
              </a:tabLst>
            </a:pPr>
            <a:r>
              <a:rPr lang="en-US" dirty="0">
                <a:latin typeface="Tahoma"/>
                <a:cs typeface="Tahoma"/>
              </a:rPr>
              <a:t>Effective against newer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1359976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B56EC-BDAE-E3C9-FB6A-6CDDD66E5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Details: Task 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95F746-70C1-C576-7EA9-F2D5D26DAC1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SRC Select Disclosure / SRC Confidential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DFF19BB-FDF5-67B0-4383-FF7FB2B84322}"/>
              </a:ext>
            </a:extLst>
          </p:cNvPr>
          <p:cNvSpPr txBox="1">
            <a:spLocks/>
          </p:cNvSpPr>
          <p:nvPr/>
        </p:nvSpPr>
        <p:spPr>
          <a:xfrm>
            <a:off x="361541" y="1564758"/>
            <a:ext cx="11638202" cy="22931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7786" indent="-285104">
              <a:spcBef>
                <a:spcPts val="570"/>
              </a:spcBef>
              <a:spcAft>
                <a:spcPts val="400"/>
              </a:spcAft>
              <a:buClr>
                <a:srgbClr val="002D72"/>
              </a:buClr>
              <a:buFont typeface="Microsoft Sans Serif"/>
              <a:buChar char="•"/>
              <a:tabLst>
                <a:tab pos="755620" algn="l"/>
              </a:tabLst>
            </a:pPr>
            <a:r>
              <a:rPr lang="en-US" sz="1900" dirty="0">
                <a:latin typeface="Tahoma"/>
                <a:cs typeface="Tahoma"/>
              </a:rPr>
              <a:t>Risk assessment </a:t>
            </a:r>
            <a:r>
              <a:rPr lang="en-US" sz="1900" dirty="0">
                <a:latin typeface="Tahoma"/>
                <a:cs typeface="Tahoma"/>
                <a:sym typeface="Wingdings" pitchFamily="2" charset="2"/>
              </a:rPr>
              <a:t> detection of security assets (primary and secondary)</a:t>
            </a:r>
            <a:endParaRPr lang="en-US" sz="1900" dirty="0">
              <a:latin typeface="Tahoma"/>
              <a:cs typeface="Tahoma"/>
            </a:endParaRPr>
          </a:p>
          <a:p>
            <a:pPr marL="297786" indent="-285104">
              <a:spcBef>
                <a:spcPts val="570"/>
              </a:spcBef>
              <a:spcAft>
                <a:spcPts val="400"/>
              </a:spcAft>
              <a:buClr>
                <a:srgbClr val="002D72"/>
              </a:buClr>
              <a:buFont typeface="Microsoft Sans Serif"/>
              <a:buChar char="•"/>
              <a:tabLst>
                <a:tab pos="755620" algn="l"/>
              </a:tabLst>
            </a:pPr>
            <a:r>
              <a:rPr lang="en-US" sz="1900" dirty="0">
                <a:latin typeface="Tahoma"/>
                <a:cs typeface="Tahoma"/>
              </a:rPr>
              <a:t>Definition of Adversarial Entry Region </a:t>
            </a:r>
            <a:r>
              <a:rPr lang="en-US" sz="1900" dirty="0">
                <a:latin typeface="Tahoma"/>
                <a:cs typeface="Tahoma"/>
                <a:sym typeface="Wingdings" pitchFamily="2" charset="2"/>
              </a:rPr>
              <a:t> determine adversarial actions for each security asset</a:t>
            </a:r>
            <a:endParaRPr lang="en-US" sz="1900" dirty="0">
              <a:latin typeface="Tahoma"/>
              <a:cs typeface="Tahoma"/>
            </a:endParaRPr>
          </a:p>
          <a:p>
            <a:pPr marL="297786" indent="-285104">
              <a:spcBef>
                <a:spcPts val="570"/>
              </a:spcBef>
              <a:spcAft>
                <a:spcPts val="400"/>
              </a:spcAft>
              <a:buClr>
                <a:srgbClr val="002D72"/>
              </a:buClr>
              <a:buFont typeface="Microsoft Sans Serif"/>
              <a:buChar char="•"/>
              <a:tabLst>
                <a:tab pos="755620" algn="l"/>
              </a:tabLst>
            </a:pPr>
            <a:r>
              <a:rPr lang="en-US" sz="1900" dirty="0">
                <a:latin typeface="Tahoma"/>
                <a:cs typeface="Tahoma"/>
              </a:rPr>
              <a:t>Definition of Security Policies/Properties </a:t>
            </a:r>
            <a:r>
              <a:rPr lang="en-US" sz="1900" dirty="0">
                <a:latin typeface="Tahoma"/>
                <a:cs typeface="Tahoma"/>
                <a:sym typeface="Wingdings" pitchFamily="2" charset="2"/>
              </a:rPr>
              <a:t> Constraints for DUT (SoC)</a:t>
            </a:r>
          </a:p>
          <a:p>
            <a:pPr marL="297786" indent="-285104">
              <a:spcBef>
                <a:spcPts val="570"/>
              </a:spcBef>
              <a:spcAft>
                <a:spcPts val="400"/>
              </a:spcAft>
              <a:buClr>
                <a:srgbClr val="002D72"/>
              </a:buClr>
              <a:buFont typeface="Microsoft Sans Serif"/>
              <a:buChar char="•"/>
              <a:tabLst>
                <a:tab pos="755620" algn="l"/>
              </a:tabLst>
            </a:pPr>
            <a:r>
              <a:rPr lang="en-US" sz="2000" dirty="0">
                <a:latin typeface="Tahoma"/>
                <a:cs typeface="Tahoma"/>
                <a:sym typeface="Wingdings" pitchFamily="2" charset="2"/>
              </a:rPr>
              <a:t>Leveraging cost function to detect known/unknown vulnerabilities</a:t>
            </a:r>
            <a:endParaRPr lang="en-US" sz="2000" dirty="0">
              <a:latin typeface="Tahoma"/>
              <a:cs typeface="Tahoma"/>
            </a:endParaRPr>
          </a:p>
          <a:p>
            <a:pPr marL="297786" indent="-285104">
              <a:spcBef>
                <a:spcPts val="570"/>
              </a:spcBef>
              <a:spcAft>
                <a:spcPts val="400"/>
              </a:spcAft>
              <a:buClr>
                <a:srgbClr val="002D72"/>
              </a:buClr>
              <a:buFont typeface="Microsoft Sans Serif"/>
              <a:buChar char="•"/>
              <a:tabLst>
                <a:tab pos="755620" algn="l"/>
              </a:tabLst>
            </a:pPr>
            <a:r>
              <a:rPr lang="en-US" sz="1900" dirty="0">
                <a:latin typeface="Tahoma"/>
                <a:cs typeface="Tahoma"/>
              </a:rPr>
              <a:t>Implementation of Security Verification Model </a:t>
            </a:r>
            <a:r>
              <a:rPr lang="en-US" sz="1900" dirty="0">
                <a:latin typeface="Tahoma"/>
                <a:cs typeface="Tahoma"/>
                <a:sym typeface="Wingdings" pitchFamily="2" charset="2"/>
              </a:rPr>
              <a:t> Convert properties to HW implementation</a:t>
            </a:r>
            <a:endParaRPr lang="en-US" sz="1900" dirty="0">
              <a:latin typeface="Tahoma"/>
              <a:cs typeface="Tahom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C8C3E0-4A16-D77F-D5F7-EC0CB8EEDB9F}"/>
              </a:ext>
            </a:extLst>
          </p:cNvPr>
          <p:cNvSpPr txBox="1"/>
          <p:nvPr/>
        </p:nvSpPr>
        <p:spPr>
          <a:xfrm>
            <a:off x="216847" y="1036588"/>
            <a:ext cx="2393156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Task Description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17ADCCE-D28A-8A50-7228-60A09E7D0B83}"/>
              </a:ext>
            </a:extLst>
          </p:cNvPr>
          <p:cNvSpPr txBox="1">
            <a:spLocks/>
          </p:cNvSpPr>
          <p:nvPr/>
        </p:nvSpPr>
        <p:spPr>
          <a:xfrm>
            <a:off x="2621878" y="1069092"/>
            <a:ext cx="9492830" cy="404953"/>
          </a:xfrm>
          <a:prstGeom prst="rect">
            <a:avLst/>
          </a:prstGeom>
          <a:ln w="15875">
            <a:solidFill>
              <a:srgbClr val="0070C0"/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682" indent="0">
              <a:spcBef>
                <a:spcPts val="570"/>
              </a:spcBef>
              <a:buClr>
                <a:srgbClr val="002D72"/>
              </a:buClr>
              <a:buNone/>
              <a:tabLst>
                <a:tab pos="755620" algn="l"/>
              </a:tabLst>
            </a:pPr>
            <a:r>
              <a:rPr lang="en-US" sz="2200" dirty="0">
                <a:solidFill>
                  <a:srgbClr val="002060"/>
                </a:solidFill>
                <a:latin typeface="Tahoma"/>
                <a:cs typeface="Tahoma"/>
              </a:rPr>
              <a:t>Task 1: Building Fuzz Testing for Automated Cost-function-based Security Verification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C8569A-DDC9-2073-6150-6B4BF909D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520" y="3590728"/>
            <a:ext cx="8473658" cy="2293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2EAD79-71A2-5BED-86FC-000D90FA6153}"/>
              </a:ext>
            </a:extLst>
          </p:cNvPr>
          <p:cNvSpPr txBox="1"/>
          <p:nvPr/>
        </p:nvSpPr>
        <p:spPr>
          <a:xfrm>
            <a:off x="2740628" y="5967426"/>
            <a:ext cx="6053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Fuzz testing framework (for emulation)</a:t>
            </a:r>
          </a:p>
        </p:txBody>
      </p:sp>
    </p:spTree>
    <p:extLst>
      <p:ext uri="{BB962C8B-B14F-4D97-AF65-F5344CB8AC3E}">
        <p14:creationId xmlns:p14="http://schemas.microsoft.com/office/powerpoint/2010/main" val="3841706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105C3-03A1-540B-E8E6-8242DB9AB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Details: Task 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338764-05B0-CB64-DBD0-40F37534407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SRC Select Disclosure / SRC Confidential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16E4F00-D44D-EF28-3F52-139E57533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737" y="3544334"/>
            <a:ext cx="10077876" cy="267438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E8D8805-2E7B-4627-3074-EEF747EED050}"/>
              </a:ext>
            </a:extLst>
          </p:cNvPr>
          <p:cNvSpPr txBox="1">
            <a:spLocks/>
          </p:cNvSpPr>
          <p:nvPr/>
        </p:nvSpPr>
        <p:spPr>
          <a:xfrm>
            <a:off x="361540" y="1541164"/>
            <a:ext cx="11528475" cy="17045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7786" indent="-285104">
              <a:spcBef>
                <a:spcPts val="570"/>
              </a:spcBef>
              <a:spcAft>
                <a:spcPts val="400"/>
              </a:spcAft>
              <a:buClr>
                <a:srgbClr val="002D72"/>
              </a:buClr>
              <a:buFont typeface="Microsoft Sans Serif"/>
              <a:buChar char="•"/>
              <a:tabLst>
                <a:tab pos="755620" algn="l"/>
              </a:tabLst>
            </a:pPr>
            <a:r>
              <a:rPr lang="en-US" sz="1700" dirty="0">
                <a:latin typeface="Tahoma"/>
                <a:cs typeface="Tahoma"/>
              </a:rPr>
              <a:t>Seed test scheduling </a:t>
            </a:r>
            <a:r>
              <a:rPr lang="en-US" sz="1700" dirty="0">
                <a:latin typeface="Tahoma"/>
                <a:cs typeface="Tahoma"/>
                <a:sym typeface="Wingdings" pitchFamily="2" charset="2"/>
              </a:rPr>
              <a:t></a:t>
            </a:r>
            <a:r>
              <a:rPr lang="en-US" sz="1700" dirty="0">
                <a:latin typeface="Tahoma"/>
                <a:cs typeface="Tahoma"/>
              </a:rPr>
              <a:t> efficient ordering of seeds for faster comprehensive coverage</a:t>
            </a:r>
          </a:p>
          <a:p>
            <a:pPr marL="297786" indent="-285104">
              <a:spcBef>
                <a:spcPts val="570"/>
              </a:spcBef>
              <a:spcAft>
                <a:spcPts val="400"/>
              </a:spcAft>
              <a:buClr>
                <a:srgbClr val="002D72"/>
              </a:buClr>
              <a:buFont typeface="Microsoft Sans Serif"/>
              <a:buChar char="•"/>
              <a:tabLst>
                <a:tab pos="755620" algn="l"/>
              </a:tabLst>
            </a:pPr>
            <a:r>
              <a:rPr lang="en-US" sz="1700" dirty="0">
                <a:latin typeface="Tahoma"/>
                <a:cs typeface="Tahoma"/>
              </a:rPr>
              <a:t>Mutation steps </a:t>
            </a:r>
            <a:r>
              <a:rPr lang="en-US" sz="1700" dirty="0">
                <a:latin typeface="Tahoma"/>
                <a:cs typeface="Tahoma"/>
                <a:sym typeface="Wingdings" pitchFamily="2" charset="2"/>
              </a:rPr>
              <a:t> interesting inputs (corner cases) and seeds generation for faster </a:t>
            </a:r>
            <a:r>
              <a:rPr lang="en-US" sz="1700" dirty="0" err="1">
                <a:latin typeface="Tahoma"/>
                <a:cs typeface="Tahoma"/>
                <a:sym typeface="Wingdings" pitchFamily="2" charset="2"/>
              </a:rPr>
              <a:t>vul.</a:t>
            </a:r>
            <a:r>
              <a:rPr lang="en-US" sz="1700" dirty="0">
                <a:latin typeface="Tahoma"/>
                <a:cs typeface="Tahoma"/>
                <a:sym typeface="Wingdings" pitchFamily="2" charset="2"/>
              </a:rPr>
              <a:t> trigger</a:t>
            </a:r>
          </a:p>
          <a:p>
            <a:pPr marL="297786" indent="-285104">
              <a:spcBef>
                <a:spcPts val="570"/>
              </a:spcBef>
              <a:spcAft>
                <a:spcPts val="400"/>
              </a:spcAft>
              <a:buClr>
                <a:srgbClr val="002D72"/>
              </a:buClr>
              <a:buFont typeface="Microsoft Sans Serif"/>
              <a:buChar char="•"/>
              <a:tabLst>
                <a:tab pos="755620" algn="l"/>
              </a:tabLst>
            </a:pPr>
            <a:r>
              <a:rPr lang="en-US" sz="1700" dirty="0">
                <a:latin typeface="Tahoma"/>
                <a:cs typeface="Tahoma"/>
              </a:rPr>
              <a:t>Optimized/useful seed selection </a:t>
            </a:r>
            <a:r>
              <a:rPr lang="en-US" sz="1700" dirty="0">
                <a:latin typeface="Tahoma"/>
                <a:cs typeface="Tahoma"/>
                <a:sym typeface="Wingdings" pitchFamily="2" charset="2"/>
              </a:rPr>
              <a:t> higher coverage and faster </a:t>
            </a:r>
            <a:r>
              <a:rPr lang="en-US" sz="1700" dirty="0" err="1">
                <a:latin typeface="Tahoma"/>
                <a:cs typeface="Tahoma"/>
                <a:sym typeface="Wingdings" pitchFamily="2" charset="2"/>
              </a:rPr>
              <a:t>vul.</a:t>
            </a:r>
            <a:r>
              <a:rPr lang="en-US" sz="1700" dirty="0">
                <a:latin typeface="Tahoma"/>
                <a:cs typeface="Tahoma"/>
                <a:sym typeface="Wingdings" pitchFamily="2" charset="2"/>
              </a:rPr>
              <a:t> Trigger</a:t>
            </a:r>
          </a:p>
          <a:p>
            <a:pPr marL="297786" indent="-285104">
              <a:spcBef>
                <a:spcPts val="570"/>
              </a:spcBef>
              <a:spcAft>
                <a:spcPts val="400"/>
              </a:spcAft>
              <a:buClr>
                <a:srgbClr val="002D72"/>
              </a:buClr>
              <a:buFont typeface="Microsoft Sans Serif"/>
              <a:buChar char="•"/>
              <a:tabLst>
                <a:tab pos="755620" algn="l"/>
              </a:tabLst>
            </a:pPr>
            <a:r>
              <a:rPr lang="en-US" sz="1700" dirty="0">
                <a:latin typeface="Tahoma"/>
                <a:cs typeface="Tahoma"/>
                <a:sym typeface="Wingdings" pitchFamily="2" charset="2"/>
              </a:rPr>
              <a:t>AI technique: Reinforcement Learning (efficient even with small dataset and learn from actions w/ reward/penalty)</a:t>
            </a:r>
          </a:p>
          <a:p>
            <a:pPr marL="754986" lvl="1" indent="-285104">
              <a:spcBef>
                <a:spcPts val="570"/>
              </a:spcBef>
              <a:spcAft>
                <a:spcPts val="400"/>
              </a:spcAft>
              <a:buClr>
                <a:srgbClr val="002D72"/>
              </a:buClr>
              <a:buFont typeface="Microsoft Sans Serif"/>
              <a:buChar char="•"/>
              <a:tabLst>
                <a:tab pos="755620" algn="l"/>
              </a:tabLst>
            </a:pPr>
            <a:r>
              <a:rPr lang="en-US" sz="1600" dirty="0">
                <a:latin typeface="Tahoma"/>
                <a:cs typeface="Tahoma"/>
                <a:sym typeface="Wingdings" pitchFamily="2" charset="2"/>
              </a:rPr>
              <a:t>Trained w/ known vulnerabilities  efficient mutations  learn via rewards/penalties for detecting unknown </a:t>
            </a:r>
            <a:r>
              <a:rPr lang="en-US" sz="1600" dirty="0" err="1">
                <a:latin typeface="Tahoma"/>
                <a:cs typeface="Tahoma"/>
                <a:sym typeface="Wingdings" pitchFamily="2" charset="2"/>
              </a:rPr>
              <a:t>vul.</a:t>
            </a:r>
            <a:endParaRPr lang="en-US" sz="1600" dirty="0">
              <a:latin typeface="Tahoma"/>
              <a:cs typeface="Tahoma"/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7530CC-1A86-2843-E249-474974847C4C}"/>
              </a:ext>
            </a:extLst>
          </p:cNvPr>
          <p:cNvSpPr txBox="1"/>
          <p:nvPr/>
        </p:nvSpPr>
        <p:spPr>
          <a:xfrm>
            <a:off x="347472" y="1027063"/>
            <a:ext cx="2393156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Task Description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F0E4538-94A7-0FC7-9F5B-22B368998EA7}"/>
              </a:ext>
            </a:extLst>
          </p:cNvPr>
          <p:cNvSpPr txBox="1">
            <a:spLocks/>
          </p:cNvSpPr>
          <p:nvPr/>
        </p:nvSpPr>
        <p:spPr>
          <a:xfrm>
            <a:off x="2740628" y="1049425"/>
            <a:ext cx="9103900" cy="431408"/>
          </a:xfrm>
          <a:prstGeom prst="rect">
            <a:avLst/>
          </a:prstGeom>
          <a:ln w="15875">
            <a:solidFill>
              <a:srgbClr val="0070C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682" indent="0">
              <a:spcBef>
                <a:spcPts val="570"/>
              </a:spcBef>
              <a:buClr>
                <a:srgbClr val="002D72"/>
              </a:buClr>
              <a:buNone/>
              <a:tabLst>
                <a:tab pos="755620" algn="l"/>
              </a:tabLst>
            </a:pPr>
            <a:r>
              <a:rPr lang="en-US" sz="2200" dirty="0">
                <a:solidFill>
                  <a:srgbClr val="002060"/>
                </a:solidFill>
                <a:latin typeface="Tahoma"/>
                <a:cs typeface="Tahoma"/>
              </a:rPr>
              <a:t>Task 2: Utilization of AI Model for Stimuli Generation for Fuzz Testing</a:t>
            </a:r>
            <a:endParaRPr lang="en-US" sz="1600" dirty="0">
              <a:effectLst/>
              <a:latin typeface="Helvetica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387AA-E2CB-48DA-93BC-B9C5509685AB}"/>
              </a:ext>
            </a:extLst>
          </p:cNvPr>
          <p:cNvSpPr txBox="1"/>
          <p:nvPr/>
        </p:nvSpPr>
        <p:spPr>
          <a:xfrm>
            <a:off x="1996320" y="6048079"/>
            <a:ext cx="7704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AI-integrated Fuzz testing framework (for emulation)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9ED424-A636-FCEE-43E5-23C6F50798C1}"/>
              </a:ext>
            </a:extLst>
          </p:cNvPr>
          <p:cNvSpPr/>
          <p:nvPr/>
        </p:nvSpPr>
        <p:spPr>
          <a:xfrm>
            <a:off x="1808057" y="3399591"/>
            <a:ext cx="6528418" cy="89862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64E020-78AC-6614-7C0A-7580D37AF094}"/>
              </a:ext>
            </a:extLst>
          </p:cNvPr>
          <p:cNvSpPr txBox="1"/>
          <p:nvPr/>
        </p:nvSpPr>
        <p:spPr>
          <a:xfrm>
            <a:off x="44958" y="3446787"/>
            <a:ext cx="14357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225F9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</a:t>
            </a:r>
          </a:p>
          <a:p>
            <a:pPr algn="ctr"/>
            <a:r>
              <a:rPr lang="en-US" sz="2000" dirty="0">
                <a:solidFill>
                  <a:srgbClr val="225F9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Integration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2356B4-3D34-30D3-F08D-FBE9D26AF3C3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343025" y="3848903"/>
            <a:ext cx="4650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9CE45A7-A67E-47C6-82CA-123AC0A9DCE6}"/>
              </a:ext>
            </a:extLst>
          </p:cNvPr>
          <p:cNvSpPr txBox="1"/>
          <p:nvPr/>
        </p:nvSpPr>
        <p:spPr>
          <a:xfrm>
            <a:off x="62645" y="4425085"/>
            <a:ext cx="15220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225F9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Framework </a:t>
            </a:r>
            <a:br>
              <a:rPr lang="en-US" sz="2000" dirty="0">
                <a:solidFill>
                  <a:srgbClr val="225F9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solidFill>
                  <a:srgbClr val="225F9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 Task 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A1F4BA-CE10-531F-B7BB-BAE8269A355F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823655" y="5132971"/>
            <a:ext cx="1246911" cy="1396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621465-F7B2-585B-B247-93EF207B2C91}"/>
              </a:ext>
            </a:extLst>
          </p:cNvPr>
          <p:cNvCxnSpPr>
            <a:cxnSpLocks/>
          </p:cNvCxnSpPr>
          <p:nvPr/>
        </p:nvCxnSpPr>
        <p:spPr>
          <a:xfrm>
            <a:off x="8186737" y="3863191"/>
            <a:ext cx="919412" cy="3437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55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EB15D-B071-A25E-B597-57D21139B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Details: Task 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7A8E67-3CC2-CF0C-C404-7133C4F9A23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SRC Select Disclosure / SRC Confidential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DD8786-2397-9D2B-ED82-12F57D3CBB61}"/>
              </a:ext>
            </a:extLst>
          </p:cNvPr>
          <p:cNvSpPr txBox="1">
            <a:spLocks/>
          </p:cNvSpPr>
          <p:nvPr/>
        </p:nvSpPr>
        <p:spPr>
          <a:xfrm>
            <a:off x="361540" y="1780109"/>
            <a:ext cx="11666336" cy="392771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7786" indent="-285104">
              <a:spcBef>
                <a:spcPts val="570"/>
              </a:spcBef>
              <a:buClr>
                <a:srgbClr val="002D72"/>
              </a:buClr>
              <a:buFont typeface="Microsoft Sans Serif"/>
              <a:buChar char="•"/>
              <a:tabLst>
                <a:tab pos="755620" algn="l"/>
              </a:tabLst>
            </a:pPr>
            <a:r>
              <a:rPr lang="en-US" sz="2200">
                <a:latin typeface="Tahoma"/>
                <a:cs typeface="Tahoma"/>
              </a:rPr>
              <a:t>Comprehensive testing of AI-based fuzz testing framework (Outcome of Task1+Task2)</a:t>
            </a:r>
          </a:p>
          <a:p>
            <a:pPr marL="297786" indent="-285104">
              <a:spcBef>
                <a:spcPts val="570"/>
              </a:spcBef>
              <a:buClr>
                <a:srgbClr val="002D72"/>
              </a:buClr>
              <a:buFont typeface="Microsoft Sans Serif"/>
              <a:buChar char="•"/>
              <a:tabLst>
                <a:tab pos="755620" algn="l"/>
              </a:tabLst>
            </a:pPr>
            <a:endParaRPr lang="en-US" sz="2200">
              <a:latin typeface="Tahoma"/>
              <a:cs typeface="Tahoma"/>
            </a:endParaRPr>
          </a:p>
          <a:p>
            <a:pPr marL="297786" indent="-285104">
              <a:spcBef>
                <a:spcPts val="570"/>
              </a:spcBef>
              <a:buClr>
                <a:srgbClr val="002D72"/>
              </a:buClr>
              <a:buFont typeface="Microsoft Sans Serif"/>
              <a:buChar char="•"/>
              <a:tabLst>
                <a:tab pos="755620" algn="l"/>
              </a:tabLst>
            </a:pPr>
            <a:r>
              <a:rPr lang="en-US" sz="2200">
                <a:latin typeface="Tahoma"/>
                <a:cs typeface="Tahoma"/>
              </a:rPr>
              <a:t>Experiments on Ariane RISC-V</a:t>
            </a:r>
          </a:p>
          <a:p>
            <a:pPr marL="754986" lvl="1" indent="-285104">
              <a:spcBef>
                <a:spcPts val="570"/>
              </a:spcBef>
              <a:buClr>
                <a:srgbClr val="002D72"/>
              </a:buClr>
              <a:buFont typeface="Microsoft Sans Serif"/>
              <a:buChar char="•"/>
              <a:tabLst>
                <a:tab pos="755620" algn="l"/>
              </a:tabLst>
            </a:pPr>
            <a:r>
              <a:rPr lang="en-US" sz="2000">
                <a:latin typeface="Tahoma"/>
                <a:cs typeface="Tahoma"/>
              </a:rPr>
              <a:t>Run testing on both simulation (using HW translator to SW by Verilator) and emulation platform (Synopsis Zebu/Genesis-2 FPGA Development Board) and compare with formal approaches</a:t>
            </a:r>
          </a:p>
          <a:p>
            <a:pPr marL="1212186" lvl="2" indent="-285104">
              <a:spcBef>
                <a:spcPts val="570"/>
              </a:spcBef>
              <a:buClr>
                <a:srgbClr val="002D72"/>
              </a:buClr>
              <a:buFont typeface="Microsoft Sans Serif"/>
              <a:buChar char="•"/>
              <a:tabLst>
                <a:tab pos="755620" algn="l"/>
              </a:tabLst>
            </a:pPr>
            <a:r>
              <a:rPr lang="en-US" sz="1800">
                <a:latin typeface="Tahoma"/>
                <a:cs typeface="Tahoma"/>
              </a:rPr>
              <a:t>Objective: cover verification of vulnerabilities for all abstraction layers SW/HW/FW</a:t>
            </a:r>
          </a:p>
          <a:p>
            <a:pPr marL="297786" indent="-285104">
              <a:spcBef>
                <a:spcPts val="570"/>
              </a:spcBef>
              <a:buClr>
                <a:srgbClr val="002D72"/>
              </a:buClr>
              <a:buFont typeface="Microsoft Sans Serif"/>
              <a:buChar char="•"/>
              <a:tabLst>
                <a:tab pos="755620" algn="l"/>
              </a:tabLst>
            </a:pPr>
            <a:endParaRPr lang="en-US" sz="2200">
              <a:latin typeface="Tahoma"/>
              <a:cs typeface="Tahoma"/>
            </a:endParaRPr>
          </a:p>
          <a:p>
            <a:pPr marL="297786" indent="-285104">
              <a:spcBef>
                <a:spcPts val="570"/>
              </a:spcBef>
              <a:buClr>
                <a:srgbClr val="002D72"/>
              </a:buClr>
              <a:buFont typeface="Microsoft Sans Serif"/>
              <a:buChar char="•"/>
              <a:tabLst>
                <a:tab pos="755620" algn="l"/>
              </a:tabLst>
            </a:pPr>
            <a:r>
              <a:rPr lang="en-US" sz="2200">
                <a:latin typeface="Tahoma"/>
                <a:cs typeface="Tahoma"/>
              </a:rPr>
              <a:t>Comprehensive analysis of results</a:t>
            </a:r>
          </a:p>
          <a:p>
            <a:pPr marL="754986" lvl="1" indent="-285104">
              <a:spcBef>
                <a:spcPts val="570"/>
              </a:spcBef>
              <a:buClr>
                <a:srgbClr val="002D72"/>
              </a:buClr>
              <a:buFont typeface="Microsoft Sans Serif"/>
              <a:buChar char="•"/>
              <a:tabLst>
                <a:tab pos="755620" algn="l"/>
              </a:tabLst>
            </a:pPr>
            <a:r>
              <a:rPr lang="en-US" sz="2000">
                <a:latin typeface="Tahoma"/>
                <a:cs typeface="Tahoma"/>
              </a:rPr>
              <a:t>Record verification time, vulnerability types, vulnerability detection coverage</a:t>
            </a:r>
          </a:p>
          <a:p>
            <a:pPr marL="754986" lvl="1" indent="-285104">
              <a:spcBef>
                <a:spcPts val="570"/>
              </a:spcBef>
              <a:buClr>
                <a:srgbClr val="002D72"/>
              </a:buClr>
              <a:buFont typeface="Microsoft Sans Serif"/>
              <a:buChar char="•"/>
              <a:tabLst>
                <a:tab pos="755620" algn="l"/>
              </a:tabLst>
            </a:pPr>
            <a:r>
              <a:rPr lang="en-US" sz="2000">
                <a:latin typeface="Tahoma"/>
                <a:cs typeface="Tahoma"/>
              </a:rPr>
              <a:t>Identify limitations (if any) and potential improvement metrics/factors/scopes</a:t>
            </a:r>
            <a:endParaRPr lang="en-US" sz="2000" dirty="0">
              <a:latin typeface="Tahoma"/>
              <a:cs typeface="Tahom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85941E-F8D4-120C-0D47-64A63D46D947}"/>
              </a:ext>
            </a:extLst>
          </p:cNvPr>
          <p:cNvSpPr txBox="1"/>
          <p:nvPr/>
        </p:nvSpPr>
        <p:spPr>
          <a:xfrm>
            <a:off x="347472" y="1227088"/>
            <a:ext cx="2577885" cy="4924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Task Description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AE836F-4AC7-DE98-7157-172CBF628A33}"/>
              </a:ext>
            </a:extLst>
          </p:cNvPr>
          <p:cNvSpPr txBox="1">
            <a:spLocks/>
          </p:cNvSpPr>
          <p:nvPr/>
        </p:nvSpPr>
        <p:spPr>
          <a:xfrm>
            <a:off x="2925357" y="1263275"/>
            <a:ext cx="9102519" cy="431408"/>
          </a:xfrm>
          <a:prstGeom prst="rect">
            <a:avLst/>
          </a:prstGeom>
          <a:ln w="15875">
            <a:solidFill>
              <a:srgbClr val="0070C0"/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682" indent="0">
              <a:spcBef>
                <a:spcPts val="570"/>
              </a:spcBef>
              <a:buClr>
                <a:srgbClr val="002D72"/>
              </a:buClr>
              <a:buNone/>
              <a:tabLst>
                <a:tab pos="755620" algn="l"/>
              </a:tabLst>
            </a:pPr>
            <a:r>
              <a:rPr lang="en-US" sz="2400" dirty="0">
                <a:solidFill>
                  <a:srgbClr val="002060"/>
                </a:solidFill>
                <a:latin typeface="Tahoma"/>
                <a:cs typeface="Tahoma"/>
              </a:rPr>
              <a:t>Task 3: Simulation- and Emulation-based Verification of AI-based Fuzz Testing</a:t>
            </a:r>
          </a:p>
        </p:txBody>
      </p:sp>
    </p:spTree>
    <p:extLst>
      <p:ext uri="{BB962C8B-B14F-4D97-AF65-F5344CB8AC3E}">
        <p14:creationId xmlns:p14="http://schemas.microsoft.com/office/powerpoint/2010/main" val="2657752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B00C6-DD47-ECA2-1268-C0A19E70A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 and Timelines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B3D80A-5529-3B8F-69F6-29858FC1D3C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SRC Select Disclosure / SRC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98ABF0-EFCF-7F0D-F3EF-E51E94F97A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93133" y="6470490"/>
            <a:ext cx="457200" cy="365125"/>
          </a:xfrm>
        </p:spPr>
        <p:txBody>
          <a:bodyPr/>
          <a:lstStyle/>
          <a:p>
            <a:fld id="{23B2D0D0-7CC3-49AC-87EA-E4809F9E013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Line 3">
            <a:extLst>
              <a:ext uri="{FF2B5EF4-FFF2-40B4-BE49-F238E27FC236}">
                <a16:creationId xmlns:a16="http://schemas.microsoft.com/office/drawing/2014/main" id="{5F8C8CC2-4983-19D0-CC58-BA5BAB92A0D9}"/>
              </a:ext>
            </a:extLst>
          </p:cNvPr>
          <p:cNvSpPr/>
          <p:nvPr/>
        </p:nvSpPr>
        <p:spPr>
          <a:xfrm flipH="1">
            <a:off x="5913856" y="1649217"/>
            <a:ext cx="31819" cy="3983066"/>
          </a:xfrm>
          <a:prstGeom prst="line">
            <a:avLst/>
          </a:prstGeom>
          <a:ln w="31750" cap="rnd">
            <a:solidFill>
              <a:srgbClr val="BFBFBF"/>
            </a:solidFill>
            <a:custDash>
              <a:ds d="300000" sp="100000"/>
            </a:custDash>
            <a:beve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72EBD89-D9A5-7BC3-BD4E-FE666586EE18}"/>
              </a:ext>
            </a:extLst>
          </p:cNvPr>
          <p:cNvGrpSpPr/>
          <p:nvPr/>
        </p:nvGrpSpPr>
        <p:grpSpPr>
          <a:xfrm>
            <a:off x="6584400" y="1643544"/>
            <a:ext cx="5484736" cy="3005210"/>
            <a:chOff x="6584400" y="1390320"/>
            <a:chExt cx="5484736" cy="3005210"/>
          </a:xfrm>
        </p:grpSpPr>
        <p:sp>
          <p:nvSpPr>
            <p:cNvPr id="7" name="Line 13">
              <a:extLst>
                <a:ext uri="{FF2B5EF4-FFF2-40B4-BE49-F238E27FC236}">
                  <a16:creationId xmlns:a16="http://schemas.microsoft.com/office/drawing/2014/main" id="{97666DA6-533C-7E42-29FC-A1804D1977D0}"/>
                </a:ext>
              </a:extLst>
            </p:cNvPr>
            <p:cNvSpPr/>
            <p:nvPr/>
          </p:nvSpPr>
          <p:spPr>
            <a:xfrm>
              <a:off x="6584400" y="1390320"/>
              <a:ext cx="5464438" cy="17404"/>
            </a:xfrm>
            <a:prstGeom prst="line">
              <a:avLst/>
            </a:prstGeom>
            <a:ln w="25400">
              <a:solidFill>
                <a:srgbClr val="225F98"/>
              </a:solidFill>
              <a:round/>
              <a:headEnd type="oval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CustomShape 20">
              <a:extLst>
                <a:ext uri="{FF2B5EF4-FFF2-40B4-BE49-F238E27FC236}">
                  <a16:creationId xmlns:a16="http://schemas.microsoft.com/office/drawing/2014/main" id="{057257E8-1155-2355-F54C-F55AE0BE758F}"/>
                </a:ext>
              </a:extLst>
            </p:cNvPr>
            <p:cNvSpPr/>
            <p:nvPr/>
          </p:nvSpPr>
          <p:spPr>
            <a:xfrm>
              <a:off x="6604696" y="1400760"/>
              <a:ext cx="5464440" cy="299477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286110" indent="-285750">
                <a:spcBef>
                  <a:spcPts val="601"/>
                </a:spcBef>
                <a:buClr>
                  <a:srgbClr val="000000"/>
                </a:buClr>
                <a:buFont typeface="Wingdings" pitchFamily="2" charset="2"/>
                <a:buChar char="§"/>
              </a:pPr>
              <a:r>
                <a:rPr lang="en-US" b="1" spc="-1" dirty="0">
                  <a:solidFill>
                    <a:srgbClr val="225F98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Q1:</a:t>
              </a:r>
              <a:r>
                <a:rPr lang="en-US" spc="-1" dirty="0">
                  <a:solidFill>
                    <a:srgbClr val="225F98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Analyzing automated security assets identification mechanisms applicable to the SoC architecture (in HW, FW, and SW levels)</a:t>
              </a:r>
            </a:p>
            <a:p>
              <a:pPr marL="286110" indent="-285750">
                <a:spcBef>
                  <a:spcPts val="601"/>
                </a:spcBef>
                <a:buClr>
                  <a:srgbClr val="000000"/>
                </a:buClr>
                <a:buFont typeface="Wingdings" pitchFamily="2" charset="2"/>
                <a:buChar char="§"/>
              </a:pPr>
              <a:r>
                <a:rPr lang="en-US" b="1" spc="-1" dirty="0">
                  <a:solidFill>
                    <a:srgbClr val="225F98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Q2:</a:t>
              </a:r>
              <a:r>
                <a:rPr lang="en-US" spc="-1" dirty="0">
                  <a:solidFill>
                    <a:srgbClr val="225F98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Analyzing the adversarial entry regions (propagation tracking) per each security asset</a:t>
              </a:r>
            </a:p>
            <a:p>
              <a:pPr marL="286110" indent="-285750">
                <a:spcBef>
                  <a:spcPts val="601"/>
                </a:spcBef>
                <a:buClr>
                  <a:srgbClr val="000000"/>
                </a:buClr>
                <a:buFont typeface="Wingdings" pitchFamily="2" charset="2"/>
                <a:buChar char="§"/>
              </a:pPr>
              <a:r>
                <a:rPr lang="en-US" b="1" spc="-1" dirty="0">
                  <a:solidFill>
                    <a:srgbClr val="225F98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Q3-Q4:</a:t>
              </a:r>
              <a:r>
                <a:rPr lang="en-US" spc="-1" dirty="0">
                  <a:solidFill>
                    <a:srgbClr val="225F98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Automation of building the unified language on security properties and building the connection between the language and hardware implementation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3FB0A40-D32A-DD98-7E16-A99EB52BB583}"/>
              </a:ext>
            </a:extLst>
          </p:cNvPr>
          <p:cNvGrpSpPr/>
          <p:nvPr/>
        </p:nvGrpSpPr>
        <p:grpSpPr>
          <a:xfrm>
            <a:off x="58140" y="3261505"/>
            <a:ext cx="5270580" cy="1930867"/>
            <a:chOff x="58140" y="3163029"/>
            <a:chExt cx="5270580" cy="1930867"/>
          </a:xfrm>
        </p:grpSpPr>
        <p:sp>
          <p:nvSpPr>
            <p:cNvPr id="10" name="Line 14">
              <a:extLst>
                <a:ext uri="{FF2B5EF4-FFF2-40B4-BE49-F238E27FC236}">
                  <a16:creationId xmlns:a16="http://schemas.microsoft.com/office/drawing/2014/main" id="{9EE15307-49CB-FECA-18E2-A7C4D24C253A}"/>
                </a:ext>
              </a:extLst>
            </p:cNvPr>
            <p:cNvSpPr/>
            <p:nvPr/>
          </p:nvSpPr>
          <p:spPr>
            <a:xfrm flipH="1" flipV="1">
              <a:off x="91200" y="3163029"/>
              <a:ext cx="5237520" cy="27318"/>
            </a:xfrm>
            <a:prstGeom prst="line">
              <a:avLst/>
            </a:prstGeom>
            <a:ln w="25400">
              <a:solidFill>
                <a:schemeClr val="accent5">
                  <a:lumMod val="50000"/>
                </a:schemeClr>
              </a:solidFill>
              <a:round/>
              <a:headEnd type="oval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CustomShape 23">
              <a:extLst>
                <a:ext uri="{FF2B5EF4-FFF2-40B4-BE49-F238E27FC236}">
                  <a16:creationId xmlns:a16="http://schemas.microsoft.com/office/drawing/2014/main" id="{EF8019E0-4228-5B0D-D3D9-170EE736D3FF}"/>
                </a:ext>
              </a:extLst>
            </p:cNvPr>
            <p:cNvSpPr/>
            <p:nvPr/>
          </p:nvSpPr>
          <p:spPr>
            <a:xfrm>
              <a:off x="58140" y="3177097"/>
              <a:ext cx="5231880" cy="191679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286110" indent="-285750">
                <a:spcBef>
                  <a:spcPts val="601"/>
                </a:spcBef>
                <a:buClr>
                  <a:srgbClr val="000000"/>
                </a:buClr>
                <a:buFont typeface="Wingdings" panose="05000000000000000000" pitchFamily="2" charset="2"/>
                <a:buChar char="§"/>
              </a:pPr>
              <a:r>
                <a:rPr lang="en-US" b="1" spc="-1" dirty="0">
                  <a:solidFill>
                    <a:schemeClr val="accent5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Q1:</a:t>
              </a:r>
              <a:r>
                <a:rPr lang="en-US" spc="-1" dirty="0">
                  <a:solidFill>
                    <a:schemeClr val="accent5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Building the security framework with basic fuzz testing (both software-level and hardware-level) and testing the framework</a:t>
              </a:r>
            </a:p>
            <a:p>
              <a:pPr marL="286110" indent="-285750">
                <a:spcBef>
                  <a:spcPts val="601"/>
                </a:spcBef>
                <a:buClr>
                  <a:srgbClr val="000000"/>
                </a:buClr>
                <a:buFont typeface="Wingdings" panose="05000000000000000000" pitchFamily="2" charset="2"/>
                <a:buChar char="§"/>
              </a:pPr>
              <a:r>
                <a:rPr lang="en-US" b="1" spc="-1" dirty="0">
                  <a:solidFill>
                    <a:schemeClr val="accent5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Q2-Q4:</a:t>
              </a:r>
              <a:r>
                <a:rPr lang="en-US" spc="-1" dirty="0">
                  <a:solidFill>
                    <a:schemeClr val="accent5">
                      <a:lumMod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Investigating on AI model for mutation/selection, and building/testing the AI model</a:t>
              </a:r>
            </a:p>
            <a:p>
              <a:pPr marL="286110" indent="-285750">
                <a:spcBef>
                  <a:spcPts val="601"/>
                </a:spcBef>
                <a:buClr>
                  <a:srgbClr val="000000"/>
                </a:buClr>
                <a:buFont typeface="Wingdings" panose="05000000000000000000" pitchFamily="2" charset="2"/>
                <a:buChar char="§"/>
              </a:pPr>
              <a:endParaRPr lang="en-US" spc="-1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86110" indent="-285750">
                <a:spcBef>
                  <a:spcPts val="601"/>
                </a:spcBef>
                <a:buClr>
                  <a:srgbClr val="000000"/>
                </a:buClr>
                <a:buFont typeface="Wingdings" panose="05000000000000000000" pitchFamily="2" charset="2"/>
                <a:buChar char="§"/>
              </a:pPr>
              <a:endParaRPr lang="en-US" spc="-1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646ADE4-F0B6-2FED-C5A6-4238C42B1EE8}"/>
              </a:ext>
            </a:extLst>
          </p:cNvPr>
          <p:cNvGrpSpPr/>
          <p:nvPr/>
        </p:nvGrpSpPr>
        <p:grpSpPr>
          <a:xfrm>
            <a:off x="6587472" y="4875672"/>
            <a:ext cx="5397646" cy="1620268"/>
            <a:chOff x="6587472" y="4467705"/>
            <a:chExt cx="5397646" cy="1620268"/>
          </a:xfrm>
        </p:grpSpPr>
        <p:sp>
          <p:nvSpPr>
            <p:cNvPr id="13" name="Line 15">
              <a:extLst>
                <a:ext uri="{FF2B5EF4-FFF2-40B4-BE49-F238E27FC236}">
                  <a16:creationId xmlns:a16="http://schemas.microsoft.com/office/drawing/2014/main" id="{998A5F0A-7243-6A24-4BD0-7107DD785048}"/>
                </a:ext>
              </a:extLst>
            </p:cNvPr>
            <p:cNvSpPr/>
            <p:nvPr/>
          </p:nvSpPr>
          <p:spPr>
            <a:xfrm flipV="1">
              <a:off x="6591600" y="4467705"/>
              <a:ext cx="5393518" cy="25588"/>
            </a:xfrm>
            <a:prstGeom prst="line">
              <a:avLst/>
            </a:prstGeom>
            <a:ln w="25400">
              <a:solidFill>
                <a:srgbClr val="7030A0"/>
              </a:solidFill>
              <a:round/>
              <a:headEnd type="oval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CustomShape 26">
              <a:extLst>
                <a:ext uri="{FF2B5EF4-FFF2-40B4-BE49-F238E27FC236}">
                  <a16:creationId xmlns:a16="http://schemas.microsoft.com/office/drawing/2014/main" id="{8D4B67AD-861F-FE8D-7B4D-79CEE14A1963}"/>
                </a:ext>
              </a:extLst>
            </p:cNvPr>
            <p:cNvSpPr/>
            <p:nvPr/>
          </p:nvSpPr>
          <p:spPr>
            <a:xfrm>
              <a:off x="6587472" y="4498019"/>
              <a:ext cx="5155200" cy="158995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343260" indent="-342900">
                <a:lnSpc>
                  <a:spcPct val="100000"/>
                </a:lnSpc>
                <a:spcBef>
                  <a:spcPts val="601"/>
                </a:spcBef>
                <a:buClr>
                  <a:srgbClr val="000000"/>
                </a:buClr>
                <a:buFont typeface="Wingdings" pitchFamily="2" charset="2"/>
                <a:buChar char="§"/>
              </a:pPr>
              <a:r>
                <a:rPr lang="en-US" b="1" strike="noStrike" spc="-1" dirty="0">
                  <a:solidFill>
                    <a:srgbClr val="7030A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Q1-Q4: </a:t>
              </a:r>
              <a:r>
                <a:rPr lang="en-US" b="0" strike="noStrike" spc="-1" dirty="0">
                  <a:solidFill>
                    <a:srgbClr val="7030A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The implementation results on a set of RISCV-based SoCs, testing of both simulation- and emulation-based frameworks, analyzing the data, and improvement of the AI model ad fuzz test</a:t>
              </a:r>
            </a:p>
          </p:txBody>
        </p:sp>
      </p:grpSp>
      <p:sp>
        <p:nvSpPr>
          <p:cNvPr id="15" name="CustomShape 33">
            <a:extLst>
              <a:ext uri="{FF2B5EF4-FFF2-40B4-BE49-F238E27FC236}">
                <a16:creationId xmlns:a16="http://schemas.microsoft.com/office/drawing/2014/main" id="{DC4503BA-7BFE-04FD-BF18-69C73F3DBBCE}"/>
              </a:ext>
            </a:extLst>
          </p:cNvPr>
          <p:cNvSpPr/>
          <p:nvPr/>
        </p:nvSpPr>
        <p:spPr>
          <a:xfrm>
            <a:off x="5765760" y="5219710"/>
            <a:ext cx="370440" cy="336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FFFFF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7F0D17E-F6EE-A633-5A62-F5B217DD464F}"/>
              </a:ext>
            </a:extLst>
          </p:cNvPr>
          <p:cNvGrpSpPr/>
          <p:nvPr/>
        </p:nvGrpSpPr>
        <p:grpSpPr>
          <a:xfrm>
            <a:off x="5542200" y="1589791"/>
            <a:ext cx="792720" cy="792720"/>
            <a:chOff x="5542200" y="1027080"/>
            <a:chExt cx="792720" cy="792720"/>
          </a:xfrm>
        </p:grpSpPr>
        <p:sp>
          <p:nvSpPr>
            <p:cNvPr id="17" name="CustomShape 4">
              <a:extLst>
                <a:ext uri="{FF2B5EF4-FFF2-40B4-BE49-F238E27FC236}">
                  <a16:creationId xmlns:a16="http://schemas.microsoft.com/office/drawing/2014/main" id="{4E061B42-7D71-83C5-EE01-54F03F1081CA}"/>
                </a:ext>
              </a:extLst>
            </p:cNvPr>
            <p:cNvSpPr/>
            <p:nvPr/>
          </p:nvSpPr>
          <p:spPr>
            <a:xfrm>
              <a:off x="5542200" y="1027080"/>
              <a:ext cx="792720" cy="792720"/>
            </a:xfrm>
            <a:prstGeom prst="ellipse">
              <a:avLst/>
            </a:prstGeom>
            <a:solidFill>
              <a:srgbClr val="DBDBDB"/>
            </a:solidFill>
            <a:ln w="255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CustomShape 9">
              <a:extLst>
                <a:ext uri="{FF2B5EF4-FFF2-40B4-BE49-F238E27FC236}">
                  <a16:creationId xmlns:a16="http://schemas.microsoft.com/office/drawing/2014/main" id="{0F91339A-C449-EACB-54CD-21A4E5A66C6F}"/>
                </a:ext>
              </a:extLst>
            </p:cNvPr>
            <p:cNvSpPr/>
            <p:nvPr/>
          </p:nvSpPr>
          <p:spPr>
            <a:xfrm>
              <a:off x="5605920" y="1090800"/>
              <a:ext cx="665280" cy="665280"/>
            </a:xfrm>
            <a:prstGeom prst="ellipse">
              <a:avLst/>
            </a:prstGeom>
            <a:solidFill>
              <a:srgbClr val="225F98"/>
            </a:solidFill>
            <a:ln w="255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CustomShape 35">
              <a:extLst>
                <a:ext uri="{FF2B5EF4-FFF2-40B4-BE49-F238E27FC236}">
                  <a16:creationId xmlns:a16="http://schemas.microsoft.com/office/drawing/2014/main" id="{22C8074A-1A7A-BBE7-745E-801E877F5476}"/>
                </a:ext>
              </a:extLst>
            </p:cNvPr>
            <p:cNvSpPr/>
            <p:nvPr/>
          </p:nvSpPr>
          <p:spPr>
            <a:xfrm>
              <a:off x="5720268" y="1266165"/>
              <a:ext cx="46008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1" strike="noStrike" cap="all" spc="-1" dirty="0"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Y1</a:t>
              </a:r>
              <a:endParaRPr lang="en-US" sz="1800" b="0" strike="noStrike" spc="-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5B7C57B-0F9C-CCED-12BC-B4E2FF76E105}"/>
              </a:ext>
            </a:extLst>
          </p:cNvPr>
          <p:cNvGrpSpPr/>
          <p:nvPr/>
        </p:nvGrpSpPr>
        <p:grpSpPr>
          <a:xfrm>
            <a:off x="5528132" y="4894199"/>
            <a:ext cx="822076" cy="792720"/>
            <a:chOff x="5542200" y="4050132"/>
            <a:chExt cx="822076" cy="792720"/>
          </a:xfrm>
        </p:grpSpPr>
        <p:sp>
          <p:nvSpPr>
            <p:cNvPr id="21" name="CustomShape 6">
              <a:extLst>
                <a:ext uri="{FF2B5EF4-FFF2-40B4-BE49-F238E27FC236}">
                  <a16:creationId xmlns:a16="http://schemas.microsoft.com/office/drawing/2014/main" id="{9BF70B12-53D8-DAF5-0834-8A27F9A07684}"/>
                </a:ext>
              </a:extLst>
            </p:cNvPr>
            <p:cNvSpPr/>
            <p:nvPr/>
          </p:nvSpPr>
          <p:spPr>
            <a:xfrm>
              <a:off x="5542200" y="4050132"/>
              <a:ext cx="792720" cy="792720"/>
            </a:xfrm>
            <a:prstGeom prst="ellipse">
              <a:avLst/>
            </a:prstGeom>
            <a:solidFill>
              <a:srgbClr val="DBDBDB"/>
            </a:solidFill>
            <a:ln w="255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CustomShape 11">
              <a:extLst>
                <a:ext uri="{FF2B5EF4-FFF2-40B4-BE49-F238E27FC236}">
                  <a16:creationId xmlns:a16="http://schemas.microsoft.com/office/drawing/2014/main" id="{DC5D67FD-BAE7-EA01-50FB-5A13CE24B7F1}"/>
                </a:ext>
              </a:extLst>
            </p:cNvPr>
            <p:cNvSpPr/>
            <p:nvPr/>
          </p:nvSpPr>
          <p:spPr>
            <a:xfrm>
              <a:off x="5605920" y="4113852"/>
              <a:ext cx="665280" cy="665280"/>
            </a:xfrm>
            <a:prstGeom prst="ellipse">
              <a:avLst/>
            </a:prstGeom>
            <a:solidFill>
              <a:srgbClr val="7030A0"/>
            </a:solidFill>
            <a:ln w="255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CustomShape 37">
              <a:extLst>
                <a:ext uri="{FF2B5EF4-FFF2-40B4-BE49-F238E27FC236}">
                  <a16:creationId xmlns:a16="http://schemas.microsoft.com/office/drawing/2014/main" id="{CB0A38A3-228D-08A9-F71B-EB677D813235}"/>
                </a:ext>
              </a:extLst>
            </p:cNvPr>
            <p:cNvSpPr/>
            <p:nvPr/>
          </p:nvSpPr>
          <p:spPr>
            <a:xfrm>
              <a:off x="5701516" y="4270452"/>
              <a:ext cx="66276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1" strike="noStrike" cap="all" spc="-1" dirty="0"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Y3</a:t>
              </a:r>
              <a:endParaRPr lang="en-US" sz="1800" b="0" strike="noStrike" spc="-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52E1297-6BE8-D851-7CA5-FE029D58BAC6}"/>
              </a:ext>
            </a:extLst>
          </p:cNvPr>
          <p:cNvSpPr txBox="1"/>
          <p:nvPr/>
        </p:nvSpPr>
        <p:spPr>
          <a:xfrm>
            <a:off x="347471" y="1415180"/>
            <a:ext cx="4612523" cy="4924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Task Deliverables (Y1 </a:t>
            </a:r>
            <a:r>
              <a:rPr lang="en-US" sz="2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 Y3</a:t>
            </a:r>
            <a:r>
              <a:rPr lang="en-US" sz="2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CFA755-EC52-42F8-3D21-066439577748}"/>
              </a:ext>
            </a:extLst>
          </p:cNvPr>
          <p:cNvGrpSpPr/>
          <p:nvPr/>
        </p:nvGrpSpPr>
        <p:grpSpPr>
          <a:xfrm>
            <a:off x="5525788" y="3274067"/>
            <a:ext cx="822076" cy="792720"/>
            <a:chOff x="5542200" y="4050132"/>
            <a:chExt cx="822076" cy="792720"/>
          </a:xfrm>
        </p:grpSpPr>
        <p:sp>
          <p:nvSpPr>
            <p:cNvPr id="26" name="CustomShape 6">
              <a:extLst>
                <a:ext uri="{FF2B5EF4-FFF2-40B4-BE49-F238E27FC236}">
                  <a16:creationId xmlns:a16="http://schemas.microsoft.com/office/drawing/2014/main" id="{41CF0F08-19DB-DDC5-6681-9B3CCBFD3F90}"/>
                </a:ext>
              </a:extLst>
            </p:cNvPr>
            <p:cNvSpPr/>
            <p:nvPr/>
          </p:nvSpPr>
          <p:spPr>
            <a:xfrm>
              <a:off x="5542200" y="4050132"/>
              <a:ext cx="792720" cy="792720"/>
            </a:xfrm>
            <a:prstGeom prst="ellipse">
              <a:avLst/>
            </a:prstGeom>
            <a:solidFill>
              <a:srgbClr val="DBDBDB"/>
            </a:solidFill>
            <a:ln w="255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CustomShape 11">
              <a:extLst>
                <a:ext uri="{FF2B5EF4-FFF2-40B4-BE49-F238E27FC236}">
                  <a16:creationId xmlns:a16="http://schemas.microsoft.com/office/drawing/2014/main" id="{55BA0F2F-62BB-19A0-C6C4-FEFA74894F41}"/>
                </a:ext>
              </a:extLst>
            </p:cNvPr>
            <p:cNvSpPr/>
            <p:nvPr/>
          </p:nvSpPr>
          <p:spPr>
            <a:xfrm>
              <a:off x="5605920" y="4113852"/>
              <a:ext cx="665280" cy="665280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255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CustomShape 37">
              <a:extLst>
                <a:ext uri="{FF2B5EF4-FFF2-40B4-BE49-F238E27FC236}">
                  <a16:creationId xmlns:a16="http://schemas.microsoft.com/office/drawing/2014/main" id="{06E7F3F6-AE26-5987-1EFB-52692B3264B9}"/>
                </a:ext>
              </a:extLst>
            </p:cNvPr>
            <p:cNvSpPr/>
            <p:nvPr/>
          </p:nvSpPr>
          <p:spPr>
            <a:xfrm>
              <a:off x="5701516" y="4270452"/>
              <a:ext cx="66276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1" strike="noStrike" cap="all" spc="-1" dirty="0"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Y2</a:t>
              </a:r>
              <a:endParaRPr lang="en-US" sz="1800" b="0" strike="noStrike" spc="-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9" name="CustomShape 28">
            <a:extLst>
              <a:ext uri="{FF2B5EF4-FFF2-40B4-BE49-F238E27FC236}">
                <a16:creationId xmlns:a16="http://schemas.microsoft.com/office/drawing/2014/main" id="{14294A09-03F1-675D-40BA-0C98470789E6}"/>
              </a:ext>
            </a:extLst>
          </p:cNvPr>
          <p:cNvSpPr/>
          <p:nvPr/>
        </p:nvSpPr>
        <p:spPr>
          <a:xfrm>
            <a:off x="6905989" y="4508074"/>
            <a:ext cx="3574442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 spc="-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10/01/2024 – 09/30/2025</a:t>
            </a:r>
            <a:endParaRPr lang="en-US" b="0" strike="noStrike" spc="-1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CustomShape 28">
            <a:extLst>
              <a:ext uri="{FF2B5EF4-FFF2-40B4-BE49-F238E27FC236}">
                <a16:creationId xmlns:a16="http://schemas.microsoft.com/office/drawing/2014/main" id="{EE9208A9-EED6-F32F-58D8-C1EB5052585B}"/>
              </a:ext>
            </a:extLst>
          </p:cNvPr>
          <p:cNvSpPr/>
          <p:nvPr/>
        </p:nvSpPr>
        <p:spPr>
          <a:xfrm>
            <a:off x="347472" y="2867599"/>
            <a:ext cx="3574442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 spc="-1" dirty="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10/01/2023 – 09/30/2024</a:t>
            </a:r>
            <a:endParaRPr lang="en-US" b="0" strike="noStrike" spc="-1" dirty="0">
              <a:solidFill>
                <a:schemeClr val="accent5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CustomShape 28">
            <a:extLst>
              <a:ext uri="{FF2B5EF4-FFF2-40B4-BE49-F238E27FC236}">
                <a16:creationId xmlns:a16="http://schemas.microsoft.com/office/drawing/2014/main" id="{9F1427A0-427A-50A9-BF6D-05DC36B3CA9D}"/>
              </a:ext>
            </a:extLst>
          </p:cNvPr>
          <p:cNvSpPr/>
          <p:nvPr/>
        </p:nvSpPr>
        <p:spPr>
          <a:xfrm>
            <a:off x="6864147" y="1257560"/>
            <a:ext cx="3574442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 spc="-1" dirty="0">
                <a:solidFill>
                  <a:srgbClr val="7030A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10/01/2022 – 09/30/2023</a:t>
            </a:r>
            <a:endParaRPr lang="en-US" b="0" strike="noStrike" spc="-1" dirty="0">
              <a:solidFill>
                <a:srgbClr val="7030A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937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ED7FE6-DD3A-8C5E-D14A-BF7529F6874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SRC Select Disclosure / SRC Confidential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EE79489-DA32-F56B-0B68-A2CC34A7D547}"/>
              </a:ext>
            </a:extLst>
          </p:cNvPr>
          <p:cNvSpPr txBox="1">
            <a:spLocks/>
          </p:cNvSpPr>
          <p:nvPr/>
        </p:nvSpPr>
        <p:spPr>
          <a:xfrm>
            <a:off x="347472" y="347472"/>
            <a:ext cx="11430000" cy="64008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225F9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Accomplished Tasks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94EE095-E433-85A6-F0E0-AE2685BC7A1C}"/>
              </a:ext>
            </a:extLst>
          </p:cNvPr>
          <p:cNvSpPr txBox="1">
            <a:spLocks/>
          </p:cNvSpPr>
          <p:nvPr/>
        </p:nvSpPr>
        <p:spPr>
          <a:xfrm>
            <a:off x="289627" y="4406484"/>
            <a:ext cx="4938603" cy="177685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framework for secondary </a:t>
            </a:r>
            <a:b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asset identification (Inspired by SAIF[1]): 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Three major steps</a:t>
            </a:r>
          </a:p>
          <a:p>
            <a:pPr lvl="1"/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Step 1: Primary asset propagation analysis; Step 2: Candidate components selection; Step 3: Pruning 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F1A9570-79E2-D27C-D424-CD93A46F213C}"/>
              </a:ext>
            </a:extLst>
          </p:cNvPr>
          <p:cNvSpPr txBox="1">
            <a:spLocks/>
          </p:cNvSpPr>
          <p:nvPr/>
        </p:nvSpPr>
        <p:spPr>
          <a:xfrm>
            <a:off x="314041" y="1038969"/>
            <a:ext cx="11666336" cy="748310"/>
          </a:xfrm>
          <a:prstGeom prst="rect">
            <a:avLst/>
          </a:prstGeom>
          <a:ln w="15875"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682" indent="0">
              <a:spcBef>
                <a:spcPts val="570"/>
              </a:spcBef>
              <a:buClr>
                <a:srgbClr val="002D72"/>
              </a:buClr>
              <a:buNone/>
              <a:tabLst>
                <a:tab pos="755620" algn="l"/>
              </a:tabLst>
            </a:pPr>
            <a:r>
              <a:rPr lang="en-US" sz="2000" b="1" dirty="0">
                <a:solidFill>
                  <a:srgbClr val="002060"/>
                </a:solidFill>
                <a:latin typeface="Tahoma"/>
                <a:cs typeface="Tahoma"/>
              </a:rPr>
              <a:t>Completed Task- Q1: </a:t>
            </a:r>
            <a:r>
              <a:rPr lang="en-US" sz="2000" dirty="0">
                <a:solidFill>
                  <a:srgbClr val="002060"/>
                </a:solidFill>
                <a:latin typeface="Tahoma"/>
                <a:cs typeface="Tahoma"/>
              </a:rPr>
              <a:t>Analyzing automated security assets identification mechanisms applicable to the SoC architecture (in HW, FW, and SW levels)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7B7CA1-7252-D331-1259-D4EF60545566}"/>
              </a:ext>
            </a:extLst>
          </p:cNvPr>
          <p:cNvSpPr txBox="1"/>
          <p:nvPr/>
        </p:nvSpPr>
        <p:spPr>
          <a:xfrm>
            <a:off x="5690794" y="5018321"/>
            <a:ext cx="532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Secondary assets detection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0B655DC-6391-D06D-C339-4EC1E5A87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829" y="1854230"/>
            <a:ext cx="6556531" cy="31500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36466A-E769-C83F-EB94-EB231ED36F64}"/>
              </a:ext>
            </a:extLst>
          </p:cNvPr>
          <p:cNvSpPr txBox="1"/>
          <p:nvPr/>
        </p:nvSpPr>
        <p:spPr>
          <a:xfrm>
            <a:off x="314041" y="3931011"/>
            <a:ext cx="302134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Framework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92E3B1-CBC8-DC9A-FA2B-6231EE360E7D}"/>
              </a:ext>
            </a:extLst>
          </p:cNvPr>
          <p:cNvSpPr txBox="1"/>
          <p:nvPr/>
        </p:nvSpPr>
        <p:spPr>
          <a:xfrm>
            <a:off x="1487806" y="5999104"/>
            <a:ext cx="104145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[1] Farzana, Nusrat, Fahim Rahman, Mark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Tehranipoor</a:t>
            </a:r>
            <a:r>
              <a:rPr lang="en-US" sz="10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and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Farimah</a:t>
            </a:r>
            <a:r>
              <a:rPr lang="en-US" sz="10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Farahmandi</a:t>
            </a:r>
            <a:r>
              <a:rPr lang="en-US" sz="10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"Soc security verification using property checking." In </a:t>
            </a:r>
            <a:r>
              <a:rPr lang="en-US" sz="1000" i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2019 IEEE International Test Conference (ITC)</a:t>
            </a:r>
            <a:r>
              <a:rPr lang="en-US" sz="10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pp. 1-10. IEEE, 2019. </a:t>
            </a:r>
            <a:endParaRPr lang="en-US" sz="10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6572AE-54BA-690A-3760-195284033B92}"/>
              </a:ext>
            </a:extLst>
          </p:cNvPr>
          <p:cNvSpPr txBox="1"/>
          <p:nvPr/>
        </p:nvSpPr>
        <p:spPr>
          <a:xfrm>
            <a:off x="314041" y="1834183"/>
            <a:ext cx="2023701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Asset Types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303DC07-F510-C3C2-B22B-883C81208921}"/>
              </a:ext>
            </a:extLst>
          </p:cNvPr>
          <p:cNvSpPr txBox="1">
            <a:spLocks/>
          </p:cNvSpPr>
          <p:nvPr/>
        </p:nvSpPr>
        <p:spPr>
          <a:xfrm>
            <a:off x="314040" y="2322975"/>
            <a:ext cx="5566497" cy="340315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MT" panose="020B05020201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Primary: Known assets defined by SoC </a:t>
            </a:r>
            <a:b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and specification</a:t>
            </a:r>
          </a:p>
          <a:p>
            <a:pPr lvl="1"/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E.g., cryptographic keys</a:t>
            </a:r>
          </a:p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Secondary: infrastructures interacting w/ primary assets</a:t>
            </a:r>
          </a:p>
        </p:txBody>
      </p:sp>
    </p:spTree>
    <p:extLst>
      <p:ext uri="{BB962C8B-B14F-4D97-AF65-F5344CB8AC3E}">
        <p14:creationId xmlns:p14="http://schemas.microsoft.com/office/powerpoint/2010/main" val="2281970723"/>
      </p:ext>
    </p:extLst>
  </p:cSld>
  <p:clrMapOvr>
    <a:masterClrMapping/>
  </p:clrMapOvr>
</p:sld>
</file>

<file path=ppt/theme/theme1.xml><?xml version="1.0" encoding="utf-8"?>
<a:theme xmlns:a="http://schemas.openxmlformats.org/drawingml/2006/main" name="src-2022-blue-theme">
  <a:themeElements>
    <a:clrScheme name="SRC 2022 Bold">
      <a:dk1>
        <a:srgbClr val="0F2E4C"/>
      </a:dk1>
      <a:lt1>
        <a:sysClr val="window" lastClr="FFFFFF"/>
      </a:lt1>
      <a:dk2>
        <a:srgbClr val="205D98"/>
      </a:dk2>
      <a:lt2>
        <a:srgbClr val="E7E6E6"/>
      </a:lt2>
      <a:accent1>
        <a:srgbClr val="205D98"/>
      </a:accent1>
      <a:accent2>
        <a:srgbClr val="720534"/>
      </a:accent2>
      <a:accent3>
        <a:srgbClr val="1D897C"/>
      </a:accent3>
      <a:accent4>
        <a:srgbClr val="EA0200"/>
      </a:accent4>
      <a:accent5>
        <a:srgbClr val="EEBF13"/>
      </a:accent5>
      <a:accent6>
        <a:srgbClr val="AC1C6D"/>
      </a:accent6>
      <a:hlink>
        <a:srgbClr val="0055A3"/>
      </a:hlink>
      <a:folHlink>
        <a:srgbClr val="954F72"/>
      </a:folHlink>
    </a:clrScheme>
    <a:fontScheme name="SRC 2022">
      <a:majorFont>
        <a:latin typeface="Georgia"/>
        <a:ea typeface=""/>
        <a:cs typeface=""/>
      </a:majorFont>
      <a:minorFont>
        <a:latin typeface="Abadi M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rc-2022-blue-theme" id="{BA9888CE-0D69-4F90-A3B6-684BA9B56962}" vid="{ACFB1BA7-B684-434F-AF05-77C717C34276}"/>
    </a:ext>
  </a:extLst>
</a:theme>
</file>

<file path=ppt/theme/theme2.xml><?xml version="1.0" encoding="utf-8"?>
<a:theme xmlns:a="http://schemas.openxmlformats.org/drawingml/2006/main" name="SRC 2022: Grey with blue log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RC">
      <a:majorFont>
        <a:latin typeface="Georgia"/>
        <a:ea typeface=""/>
        <a:cs typeface=""/>
      </a:majorFont>
      <a:minorFont>
        <a:latin typeface="Abadi M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RC-PPT-Template-2022.potx" id="{AEDC34BF-8BC6-4282-9AD1-72F865878106}" vid="{87E40397-5750-4E3B-B42E-18CEC9D410B0}"/>
    </a:ext>
  </a:extLst>
</a:theme>
</file>

<file path=ppt/theme/theme3.xml><?xml version="1.0" encoding="utf-8"?>
<a:theme xmlns:a="http://schemas.openxmlformats.org/drawingml/2006/main" name="SRC 2022: Blue with blue logo">
  <a:themeElements>
    <a:clrScheme name="SRC 2022 Pale">
      <a:dk1>
        <a:srgbClr val="205D98"/>
      </a:dk1>
      <a:lt1>
        <a:sysClr val="window" lastClr="FFFFFF"/>
      </a:lt1>
      <a:dk2>
        <a:srgbClr val="44546A"/>
      </a:dk2>
      <a:lt2>
        <a:srgbClr val="E7E6E6"/>
      </a:lt2>
      <a:accent1>
        <a:srgbClr val="BDD5EA"/>
      </a:accent1>
      <a:accent2>
        <a:srgbClr val="F1A66A"/>
      </a:accent2>
      <a:accent3>
        <a:srgbClr val="839073"/>
      </a:accent3>
      <a:accent4>
        <a:srgbClr val="EC9192"/>
      </a:accent4>
      <a:accent5>
        <a:srgbClr val="EABA6B"/>
      </a:accent5>
      <a:accent6>
        <a:srgbClr val="A599B5"/>
      </a:accent6>
      <a:hlink>
        <a:srgbClr val="0563C1"/>
      </a:hlink>
      <a:folHlink>
        <a:srgbClr val="954F72"/>
      </a:folHlink>
    </a:clrScheme>
    <a:fontScheme name="SRC">
      <a:majorFont>
        <a:latin typeface="Georgia"/>
        <a:ea typeface=""/>
        <a:cs typeface=""/>
      </a:majorFont>
      <a:minorFont>
        <a:latin typeface="Abadi M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RC-PPT-Template-2022.potx" id="{AEDC34BF-8BC6-4282-9AD1-72F865878106}" vid="{033D61BE-B8A7-4879-BF85-7046BA78513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src-2022-blue-theme</Template>
  <TotalTime>3706</TotalTime>
  <Words>2447</Words>
  <Application>Microsoft Office PowerPoint</Application>
  <PresentationFormat>Widescreen</PresentationFormat>
  <Paragraphs>315</Paragraphs>
  <Slides>28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42" baseType="lpstr">
      <vt:lpstr>Abadi MT Std</vt:lpstr>
      <vt:lpstr>Arial</vt:lpstr>
      <vt:lpstr>Calibri</vt:lpstr>
      <vt:lpstr>Georgia</vt:lpstr>
      <vt:lpstr>Gill Sans</vt:lpstr>
      <vt:lpstr>Gill Sans Light</vt:lpstr>
      <vt:lpstr>Gill Sans MT</vt:lpstr>
      <vt:lpstr>Helvetica</vt:lpstr>
      <vt:lpstr>Microsoft Sans Serif</vt:lpstr>
      <vt:lpstr>Tahoma</vt:lpstr>
      <vt:lpstr>Wingdings</vt:lpstr>
      <vt:lpstr>src-2022-blue-theme</vt:lpstr>
      <vt:lpstr>SRC 2022: Grey with blue logo</vt:lpstr>
      <vt:lpstr>SRC 2022: Blue with blue logo</vt:lpstr>
      <vt:lpstr>Task ID# GRC-3124.001 - An Evolutionary AI-based Fuzz Testing for Extensive SoC Security Verification  Mark Tehranipoor (PI) &amp; Farimah Farahmandi (Co-PI) Date: July 25, 2024 ECE Department, University of Florida</vt:lpstr>
      <vt:lpstr>PowerPoint Presentation</vt:lpstr>
      <vt:lpstr>PowerPoint Presentation</vt:lpstr>
      <vt:lpstr>Project Goals – Anticipated Results (3-years)</vt:lpstr>
      <vt:lpstr>Task Details: Task 1</vt:lpstr>
      <vt:lpstr>Task Details: Task 2</vt:lpstr>
      <vt:lpstr>Task Details: Task 3</vt:lpstr>
      <vt:lpstr>Deliverables and Timelines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Publications</vt:lpstr>
      <vt:lpstr>Summary</vt:lpstr>
      <vt:lpstr>Future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Updated SRC Presentation Template &amp; Instructions</dc:title>
  <dc:creator>Bell, Tameka / SRC</dc:creator>
  <cp:lastModifiedBy>Hossain,Muhammad Monir</cp:lastModifiedBy>
  <cp:revision>196</cp:revision>
  <cp:lastPrinted>2023-05-20T05:43:32Z</cp:lastPrinted>
  <dcterms:created xsi:type="dcterms:W3CDTF">2022-09-19T12:35:23Z</dcterms:created>
  <dcterms:modified xsi:type="dcterms:W3CDTF">2024-07-13T03:02:23Z</dcterms:modified>
</cp:coreProperties>
</file>